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7" r:id="rId2"/>
  </p:sldMasterIdLst>
  <p:notesMasterIdLst>
    <p:notesMasterId r:id="rId9"/>
  </p:notesMasterIdLst>
  <p:sldIdLst>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0" d="100"/>
          <a:sy n="110"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C4888-4C38-4A33-B107-6A42C6C9C7C2}"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C7E79-83DC-43C0-8850-D249F54FA5FA}" type="slidenum">
              <a:rPr lang="en-US" smtClean="0"/>
              <a:t>‹#›</a:t>
            </a:fld>
            <a:endParaRPr lang="en-US"/>
          </a:p>
        </p:txBody>
      </p:sp>
    </p:spTree>
    <p:extLst>
      <p:ext uri="{BB962C8B-B14F-4D97-AF65-F5344CB8AC3E}">
        <p14:creationId xmlns:p14="http://schemas.microsoft.com/office/powerpoint/2010/main" val="295139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D8C2C35-2B8A-446E-BEC0-FD36716C29AC}" type="slidenum">
              <a:rPr kumimoji="0" lang="de-D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de-DE" sz="1800" b="0" i="0" u="none" strike="noStrike" kern="0" cap="none" spc="0" normalizeH="0" baseline="0" noProof="0" dirty="0">
              <a:ln>
                <a:noFill/>
              </a:ln>
              <a:solidFill>
                <a:sysClr val="windowText" lastClr="000000"/>
              </a:solidFill>
              <a:effectLst/>
              <a:uLnTx/>
              <a:uFillTx/>
            </a:endParaRPr>
          </a:p>
        </p:txBody>
      </p:sp>
      <p:sp>
        <p:nvSpPr>
          <p:cNvPr id="3" name="Slide Image Placeholder 2"/>
          <p:cNvSpPr>
            <a:spLocks noGrp="1" noRot="1" noChangeAspect="1"/>
          </p:cNvSpPr>
          <p:nvPr>
            <p:ph type="sldImg"/>
          </p:nvPr>
        </p:nvSpPr>
        <p:spPr>
          <a:xfrm>
            <a:off x="-141288" y="392113"/>
            <a:ext cx="7148513" cy="4021137"/>
          </a:xfrm>
        </p:spPr>
      </p:sp>
      <p:sp>
        <p:nvSpPr>
          <p:cNvPr id="5" name="Notes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35385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global.sap.com/corporate-en/legal/copyright/index.epx"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www.sap.com/corporate-de/legal/copyright/index.epx" TargetMode="Externa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hyperlink" Target="http://global.sap.com/corporate-en/legal/copyright/index.epx" TargetMode="External"/><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hyperlink" Target="http://www.sap.com/corporate-de/legal/copyright/index.epx" TargetMode="External"/><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5" y="3646672"/>
            <a:ext cx="1107885" cy="216000"/>
          </a:xfrm>
          <a:prstGeom prst="rect">
            <a:avLst/>
          </a:prstGeom>
        </p:spPr>
      </p:pic>
      <p:sp>
        <p:nvSpPr>
          <p:cNvPr id="5" name="Cover Image Placeholder"/>
          <p:cNvSpPr>
            <a:spLocks noGrp="1"/>
          </p:cNvSpPr>
          <p:nvPr>
            <p:ph type="pic" sz="quarter" idx="12" hasCustomPrompt="1"/>
          </p:nvPr>
        </p:nvSpPr>
        <p:spPr>
          <a:xfrm>
            <a:off x="1" y="0"/>
            <a:ext cx="12192000" cy="3430006"/>
          </a:xfrm>
          <a:solidFill>
            <a:schemeClr val="tx2">
              <a:alpha val="70000"/>
            </a:schemeClr>
          </a:solidFill>
        </p:spPr>
        <p:txBody>
          <a:bodyPr tIns="504000"/>
          <a:lstStyle>
            <a:lvl1pPr algn="ctr">
              <a:defRPr sz="1600">
                <a:solidFill>
                  <a:schemeClr val="tx1"/>
                </a:solidFill>
              </a:defRPr>
            </a:lvl1pPr>
          </a:lstStyle>
          <a:p>
            <a:r>
              <a:rPr lang="en-US" dirty="0"/>
              <a:t>Click to insert title image</a:t>
            </a:r>
          </a:p>
        </p:txBody>
      </p:sp>
      <p:grpSp>
        <p:nvGrpSpPr>
          <p:cNvPr id="2" name="Group 1"/>
          <p:cNvGrpSpPr/>
          <p:nvPr userDrawn="1"/>
        </p:nvGrpSpPr>
        <p:grpSpPr>
          <a:xfrm>
            <a:off x="9168785" y="0"/>
            <a:ext cx="3023215" cy="3430006"/>
            <a:chOff x="9171173" y="0"/>
            <a:chExt cx="3024002" cy="3430006"/>
          </a:xfrm>
        </p:grpSpPr>
        <p:sp>
          <p:nvSpPr>
            <p:cNvPr id="17" name="Rectangle 16"/>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sp>
        <p:nvSpPr>
          <p:cNvPr id="13" name="Classification"/>
          <p:cNvSpPr txBox="1"/>
          <p:nvPr userDrawn="1"/>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19" name="Speaker"/>
          <p:cNvSpPr>
            <a:spLocks noGrp="1"/>
          </p:cNvSpPr>
          <p:nvPr userDrawn="1">
            <p:ph type="subTitle" idx="1" hasCustomPrompt="1"/>
          </p:nvPr>
        </p:nvSpPr>
        <p:spPr bwMode="gray">
          <a:xfrm>
            <a:off x="287925" y="5130490"/>
            <a:ext cx="10897962"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20" name="Presentation Title"/>
          <p:cNvSpPr>
            <a:spLocks noGrp="1"/>
          </p:cNvSpPr>
          <p:nvPr userDrawn="1">
            <p:ph type="body" sz="quarter" idx="14" hasCustomPrompt="1"/>
          </p:nvPr>
        </p:nvSpPr>
        <p:spPr>
          <a:xfrm>
            <a:off x="287925" y="4024430"/>
            <a:ext cx="10896336" cy="997196"/>
          </a:xfrm>
        </p:spPr>
        <p:txBody>
          <a:bodyPr wrap="square">
            <a:spAutoFit/>
          </a:bodyPr>
          <a:lstStyle>
            <a:lvl1pPr>
              <a:lnSpc>
                <a:spcPct val="90000"/>
              </a:lnSpc>
              <a:spcBef>
                <a:spcPts val="0"/>
              </a:spcBef>
              <a:defRPr sz="3599"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343059969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3869" y="1620000"/>
            <a:ext cx="532661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 column 1"/>
          <p:cNvSpPr>
            <a:spLocks noGrp="1"/>
          </p:cNvSpPr>
          <p:nvPr>
            <p:ph type="body" sz="quarter" idx="11" hasCustomPrompt="1"/>
          </p:nvPr>
        </p:nvSpPr>
        <p:spPr>
          <a:xfrm>
            <a:off x="6360820" y="1620000"/>
            <a:ext cx="532661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59350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4361" y="1620000"/>
            <a:ext cx="3563072"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4115" y="1620000"/>
            <a:ext cx="3563072"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3869" y="1620000"/>
            <a:ext cx="3563072"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78251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3869" y="4770000"/>
            <a:ext cx="5326613" cy="108000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9" y="1620000"/>
            <a:ext cx="5326613" cy="2631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6360820" y="4770000"/>
            <a:ext cx="5326613" cy="108000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6360820" y="1620000"/>
            <a:ext cx="5326613" cy="2631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1192772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3869" y="4354922"/>
            <a:ext cx="3390317" cy="1495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9" y="1620000"/>
            <a:ext cx="3390317" cy="2232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8297116" y="4354922"/>
            <a:ext cx="3390317" cy="1495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8297116" y="1620000"/>
            <a:ext cx="3390317" cy="2232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9" name="Text placeholder - column 2"/>
          <p:cNvSpPr>
            <a:spLocks noGrp="1"/>
          </p:cNvSpPr>
          <p:nvPr>
            <p:ph type="body" sz="quarter" idx="15" hasCustomPrompt="1"/>
          </p:nvPr>
        </p:nvSpPr>
        <p:spPr>
          <a:xfrm>
            <a:off x="4400493" y="4354922"/>
            <a:ext cx="3390317" cy="1495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4400493" y="1620000"/>
            <a:ext cx="3390317" cy="2232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1968417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3869" y="3878220"/>
            <a:ext cx="2414971" cy="1971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9"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9272462" y="3878221"/>
            <a:ext cx="2414971" cy="1971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2462"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9" name="Text placeholder - column 2"/>
          <p:cNvSpPr>
            <a:spLocks noGrp="1"/>
          </p:cNvSpPr>
          <p:nvPr>
            <p:ph type="body" sz="quarter" idx="15" hasCustomPrompt="1"/>
          </p:nvPr>
        </p:nvSpPr>
        <p:spPr>
          <a:xfrm>
            <a:off x="3426734" y="3878221"/>
            <a:ext cx="2414971" cy="1971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6734"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3" name="Text placeholder - column 2"/>
          <p:cNvSpPr>
            <a:spLocks noGrp="1"/>
          </p:cNvSpPr>
          <p:nvPr>
            <p:ph type="body" sz="quarter" idx="17" hasCustomPrompt="1"/>
          </p:nvPr>
        </p:nvSpPr>
        <p:spPr>
          <a:xfrm>
            <a:off x="6349599" y="3878221"/>
            <a:ext cx="2414971" cy="1971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49599"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306504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bg1"/>
        </a:solidFill>
        <a:effectLst/>
      </p:bgPr>
    </p:bg>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395802" indent="-395802">
              <a:lnSpc>
                <a:spcPct val="90000"/>
              </a:lnSpc>
              <a:spcBef>
                <a:spcPts val="600"/>
              </a:spcBef>
              <a:defRPr sz="5997" b="1">
                <a:solidFill>
                  <a:schemeClr val="tx1"/>
                </a:solidFill>
              </a:defRPr>
            </a:lvl1pPr>
            <a:lvl2pPr marL="395802" indent="0">
              <a:buNone/>
              <a:defRPr sz="1200">
                <a:solidFill>
                  <a:schemeClr val="tx1"/>
                </a:solidFill>
              </a:defRPr>
            </a:lvl2pPr>
          </a:lstStyle>
          <a:p>
            <a:pPr lvl="0"/>
            <a:r>
              <a:rPr lang="en-US" noProof="0" dirty="0"/>
              <a:t>“Quote goes here </a:t>
            </a:r>
            <a:br>
              <a:rPr lang="en-US" noProof="0" dirty="0"/>
            </a:br>
            <a:r>
              <a:rPr lang="en-US" noProof="0" dirty="0"/>
              <a:t>and here.”</a:t>
            </a:r>
          </a:p>
          <a:p>
            <a:pPr lvl="1"/>
            <a:r>
              <a:rPr lang="en-US" noProof="0" dirty="0"/>
              <a:t>Source</a:t>
            </a:r>
          </a:p>
        </p:txBody>
      </p:sp>
      <p:sp>
        <p:nvSpPr>
          <p:cNvPr id="2" name="Title 1"/>
          <p:cNvSpPr>
            <a:spLocks noGrp="1"/>
          </p:cNvSpPr>
          <p:nvPr>
            <p:ph type="title" hasCustomPrompt="1"/>
          </p:nvPr>
        </p:nvSpPr>
        <p:spPr/>
        <p:txBody>
          <a:bodyPr/>
          <a:lstStyle>
            <a:lvl1pPr>
              <a:defRPr>
                <a:solidFill>
                  <a:schemeClr val="tx1"/>
                </a:solidFill>
              </a:defRPr>
            </a:lvl1pPr>
          </a:lstStyle>
          <a:p>
            <a:r>
              <a:rPr lang="en-US" noProof="0" dirty="0"/>
              <a:t>Insert page title (sentence case)</a:t>
            </a:r>
            <a:endParaRPr lang="en-US" dirty="0"/>
          </a:p>
        </p:txBody>
      </p:sp>
    </p:spTree>
    <p:extLst>
      <p:ext uri="{BB962C8B-B14F-4D97-AF65-F5344CB8AC3E}">
        <p14:creationId xmlns:p14="http://schemas.microsoft.com/office/powerpoint/2010/main" val="417822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image 1">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8125059" y="252000"/>
            <a:ext cx="4066941"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6"/>
          <p:cNvSpPr>
            <a:spLocks noGrp="1"/>
          </p:cNvSpPr>
          <p:nvPr>
            <p:ph type="body" sz="quarter" idx="11" hasCustomPrompt="1"/>
          </p:nvPr>
        </p:nvSpPr>
        <p:spPr bwMode="gray">
          <a:xfrm>
            <a:off x="503868" y="1620000"/>
            <a:ext cx="7090154"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2"/>
          <p:cNvSpPr>
            <a:spLocks noGrp="1"/>
          </p:cNvSpPr>
          <p:nvPr>
            <p:ph type="title" hasCustomPrompt="1"/>
          </p:nvPr>
        </p:nvSpPr>
        <p:spPr>
          <a:xfrm>
            <a:off x="503870" y="504000"/>
            <a:ext cx="709015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45373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ext with image 2">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6109584" y="252000"/>
            <a:ext cx="6082416"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6"/>
          <p:cNvSpPr>
            <a:spLocks noGrp="1"/>
          </p:cNvSpPr>
          <p:nvPr>
            <p:ph type="body" sz="quarter" idx="11" hasCustomPrompt="1"/>
          </p:nvPr>
        </p:nvSpPr>
        <p:spPr bwMode="gray">
          <a:xfrm>
            <a:off x="503868" y="1620000"/>
            <a:ext cx="5110669"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1"/>
          <p:cNvSpPr>
            <a:spLocks noGrp="1"/>
          </p:cNvSpPr>
          <p:nvPr>
            <p:ph type="title" hasCustomPrompt="1"/>
          </p:nvPr>
        </p:nvSpPr>
        <p:spPr>
          <a:xfrm>
            <a:off x="503870" y="504000"/>
            <a:ext cx="5110669"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721434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with motion band">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252000"/>
            <a:ext cx="12192000"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18553241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0"/>
            <a:ext cx="12192000" cy="6858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05686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 illustration scene art">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5" y="3646672"/>
            <a:ext cx="1107885" cy="216000"/>
          </a:xfrm>
          <a:prstGeom prst="rect">
            <a:avLst/>
          </a:prstGeom>
        </p:spPr>
      </p:pic>
      <p:sp>
        <p:nvSpPr>
          <p:cNvPr id="5" name="Cover Image Placeholder"/>
          <p:cNvSpPr>
            <a:spLocks noGrp="1"/>
          </p:cNvSpPr>
          <p:nvPr>
            <p:ph type="pic" sz="quarter" idx="12" hasCustomPrompt="1"/>
          </p:nvPr>
        </p:nvSpPr>
        <p:spPr>
          <a:xfrm>
            <a:off x="1" y="0"/>
            <a:ext cx="12192000" cy="3430006"/>
          </a:xfrm>
          <a:noFill/>
        </p:spPr>
        <p:txBody>
          <a:bodyPr tIns="504000"/>
          <a:lstStyle>
            <a:lvl1pPr algn="ctr">
              <a:defRPr sz="1600">
                <a:solidFill>
                  <a:schemeClr val="tx1"/>
                </a:solidFill>
              </a:defRPr>
            </a:lvl1pPr>
          </a:lstStyle>
          <a:p>
            <a:r>
              <a:rPr lang="en-US" dirty="0"/>
              <a:t>Click to insert illustration scene art</a:t>
            </a:r>
          </a:p>
        </p:txBody>
      </p:sp>
      <p:sp>
        <p:nvSpPr>
          <p:cNvPr id="13" name="Classification"/>
          <p:cNvSpPr txBox="1"/>
          <p:nvPr userDrawn="1"/>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19" name="Speaker"/>
          <p:cNvSpPr>
            <a:spLocks noGrp="1"/>
          </p:cNvSpPr>
          <p:nvPr userDrawn="1">
            <p:ph type="subTitle" idx="1" hasCustomPrompt="1"/>
          </p:nvPr>
        </p:nvSpPr>
        <p:spPr bwMode="gray">
          <a:xfrm>
            <a:off x="287925" y="5130490"/>
            <a:ext cx="10897962"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20" name="Presentation Title"/>
          <p:cNvSpPr>
            <a:spLocks noGrp="1"/>
          </p:cNvSpPr>
          <p:nvPr userDrawn="1">
            <p:ph type="body" sz="quarter" idx="14" hasCustomPrompt="1"/>
          </p:nvPr>
        </p:nvSpPr>
        <p:spPr>
          <a:xfrm>
            <a:off x="287925" y="4024430"/>
            <a:ext cx="10896336" cy="997196"/>
          </a:xfrm>
        </p:spPr>
        <p:txBody>
          <a:bodyPr wrap="square">
            <a:spAutoFit/>
          </a:bodyPr>
          <a:lstStyle>
            <a:lvl1pPr>
              <a:lnSpc>
                <a:spcPct val="90000"/>
              </a:lnSpc>
              <a:spcBef>
                <a:spcPts val="0"/>
              </a:spcBef>
              <a:defRPr sz="3599"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1031564132"/>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4"/>
          <p:cNvSpPr>
            <a:spLocks noGrp="1"/>
          </p:cNvSpPr>
          <p:nvPr>
            <p:ph type="pic" sz="quarter" idx="13" hasCustomPrompt="1"/>
          </p:nvPr>
        </p:nvSpPr>
        <p:spPr bwMode="gray">
          <a:xfrm>
            <a:off x="6360820" y="1601628"/>
            <a:ext cx="5326613" cy="4230000"/>
          </a:xfrm>
          <a:solidFill>
            <a:schemeClr val="tx2">
              <a:alpha val="70000"/>
            </a:schemeClr>
          </a:solidFill>
        </p:spPr>
        <p:txBody>
          <a:bodyPr vert="horz" lIns="0" tIns="1512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3"/>
          <p:cNvSpPr>
            <a:spLocks noGrp="1"/>
          </p:cNvSpPr>
          <p:nvPr>
            <p:ph type="body" sz="quarter" idx="10" hasCustomPrompt="1"/>
          </p:nvPr>
        </p:nvSpPr>
        <p:spPr>
          <a:xfrm>
            <a:off x="503869" y="1620000"/>
            <a:ext cx="532661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586676896"/>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503869" y="1620000"/>
            <a:ext cx="11182288" cy="4230000"/>
          </a:xfrm>
          <a:solidFill>
            <a:schemeClr val="tx2">
              <a:alpha val="70000"/>
            </a:schemeClr>
          </a:solidFill>
        </p:spPr>
        <p:txBody>
          <a:bodyPr tIns="1368000"/>
          <a:lstStyle>
            <a:lvl1pPr algn="ctr">
              <a:defRPr sz="1400" b="0"/>
            </a:lvl1pPr>
          </a:lstStyle>
          <a:p>
            <a:pPr lvl="0"/>
            <a:r>
              <a:rPr lang="en-US" dirty="0"/>
              <a:t>Click to add content</a:t>
            </a:r>
          </a:p>
        </p:txBody>
      </p:sp>
      <p:sp>
        <p:nvSpPr>
          <p:cNvPr id="2" name="Title 1"/>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342525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with motion band">
    <p:spTree>
      <p:nvGrpSpPr>
        <p:cNvPr id="1" name=""/>
        <p:cNvGrpSpPr/>
        <p:nvPr/>
      </p:nvGrpSpPr>
      <p:grpSpPr>
        <a:xfrm>
          <a:off x="0" y="0"/>
          <a:ext cx="0" cy="0"/>
          <a:chOff x="0" y="0"/>
          <a:chExt cx="0" cy="0"/>
        </a:xfrm>
      </p:grpSpPr>
      <p:sp>
        <p:nvSpPr>
          <p:cNvPr id="7" name="Rectangle 6"/>
          <p:cNvSpPr/>
          <p:nvPr userDrawn="1"/>
        </p:nvSpPr>
        <p:spPr bwMode="gray">
          <a:xfrm>
            <a:off x="236158" y="1142736"/>
            <a:ext cx="11792689" cy="220929"/>
          </a:xfrm>
          <a:prstGeom prst="rect">
            <a:avLst/>
          </a:prstGeom>
          <a:solidFill>
            <a:schemeClr val="bg1"/>
          </a:solidFill>
          <a:ln w="6350" algn="ctr">
            <a:noFill/>
            <a:miter lim="800000"/>
            <a:headEnd/>
            <a:tailEnd/>
          </a:ln>
        </p:spPr>
        <p:txBody>
          <a:bodyPr lIns="89956" tIns="71964" rIns="89956" bIns="71964"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4188859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52418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spTree>
      <p:nvGrpSpPr>
        <p:cNvPr id="1" name=""/>
        <p:cNvGrpSpPr/>
        <p:nvPr/>
      </p:nvGrpSpPr>
      <p:grpSpPr>
        <a:xfrm>
          <a:off x="0" y="0"/>
          <a:ext cx="0" cy="0"/>
          <a:chOff x="0" y="0"/>
          <a:chExt cx="0" cy="0"/>
        </a:xfrm>
      </p:grpSpPr>
      <p:sp>
        <p:nvSpPr>
          <p:cNvPr id="93" name="Contact information"/>
          <p:cNvSpPr>
            <a:spLocks noGrp="1"/>
          </p:cNvSpPr>
          <p:nvPr>
            <p:ph type="body" sz="quarter" idx="10" hasCustomPrompt="1"/>
          </p:nvPr>
        </p:nvSpPr>
        <p:spPr>
          <a:xfrm>
            <a:off x="503869" y="2905487"/>
            <a:ext cx="5326613"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3869" y="1467009"/>
            <a:ext cx="5326613" cy="923116"/>
          </a:xfrm>
        </p:spPr>
        <p:txBody>
          <a:bodyPr anchor="t" anchorCtr="0">
            <a:noAutofit/>
          </a:bodyPr>
          <a:lstStyle>
            <a:lvl1pPr>
              <a:defRPr sz="5498">
                <a:solidFill>
                  <a:schemeClr val="accent1"/>
                </a:solidFill>
                <a:latin typeface="+mj-lt"/>
              </a:defRPr>
            </a:lvl1pPr>
          </a:lstStyle>
          <a:p>
            <a:r>
              <a:rPr lang="en-US" dirty="0"/>
              <a:t>Thank you.</a:t>
            </a:r>
            <a:endParaRPr lang="de-DE"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869" y="5994000"/>
            <a:ext cx="1578051" cy="36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869" y="504000"/>
            <a:ext cx="1107885" cy="216000"/>
          </a:xfrm>
          <a:prstGeom prst="rect">
            <a:avLst/>
          </a:prstGeom>
        </p:spPr>
      </p:pic>
    </p:spTree>
    <p:extLst>
      <p:ext uri="{BB962C8B-B14F-4D97-AF65-F5344CB8AC3E}">
        <p14:creationId xmlns:p14="http://schemas.microsoft.com/office/powerpoint/2010/main" val="712617273"/>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4" name="TextBox 3"/>
          <p:cNvSpPr txBox="1"/>
          <p:nvPr/>
        </p:nvSpPr>
        <p:spPr bwMode="gray">
          <a:xfrm>
            <a:off x="503868" y="1620000"/>
            <a:ext cx="11182288" cy="3153980"/>
          </a:xfrm>
          <a:prstGeom prst="rect">
            <a:avLst/>
          </a:prstGeom>
          <a:noFill/>
        </p:spPr>
        <p:txBody>
          <a:bodyPr wrap="square" lIns="0" tIns="0" rIns="0" bIns="0" rtlCol="0">
            <a:spAutoFit/>
          </a:bodyPr>
          <a:lstStyle/>
          <a:p>
            <a:pPr>
              <a:spcBef>
                <a:spcPts val="1200"/>
              </a:spcBef>
            </a:pPr>
            <a:r>
              <a:rPr lang="en-US" sz="1100"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1200"/>
              </a:spcBef>
            </a:pPr>
            <a:r>
              <a:rPr lang="en-US" sz="1100"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of other software vendors. National product specifications may vary.</a:t>
            </a:r>
          </a:p>
          <a:p>
            <a:pPr>
              <a:spcBef>
                <a:spcPts val="1200"/>
              </a:spcBef>
            </a:pPr>
            <a:r>
              <a:rPr lang="en-US" sz="1100"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set forth in the express warranty statements accompanying such products and services, if any. Nothing herein should be construed as constituting an additional warranty. </a:t>
            </a:r>
          </a:p>
          <a:p>
            <a:pPr>
              <a:spcBef>
                <a:spcPts val="1200"/>
              </a:spcBef>
            </a:pPr>
            <a:r>
              <a:rPr lang="en-US" sz="1100"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1200"/>
              </a:spcBef>
            </a:pPr>
            <a:r>
              <a:rPr lang="en-US" sz="1100"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in Germany and other countries. All other product and service names mentioned are the trademarks of their respective companies.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See </a:t>
            </a:r>
            <a:r>
              <a:rPr lang="en-US" sz="1100" kern="1200" dirty="0">
                <a:solidFill>
                  <a:schemeClr val="tx2"/>
                </a:solidFill>
                <a:latin typeface="Arial"/>
                <a:ea typeface="Arial Unicode MS" panose="020B0604020202020204" pitchFamily="34" charset="-128"/>
                <a:cs typeface="+mn-cs"/>
                <a:hlinkClick r:id="rId2"/>
              </a:rPr>
              <a:t>http://global.sap.com/corporate-en/legal/copyright/index.epx</a:t>
            </a:r>
            <a:r>
              <a:rPr lang="en-US" sz="1100" kern="1200" dirty="0">
                <a:solidFill>
                  <a:schemeClr val="tx2"/>
                </a:solidFill>
                <a:latin typeface="Arial"/>
                <a:ea typeface="Arial Unicode MS" panose="020B0604020202020204" pitchFamily="34" charset="-128"/>
                <a:cs typeface="+mn-cs"/>
              </a:rPr>
              <a:t> </a:t>
            </a:r>
            <a:r>
              <a:rPr lang="en-US" sz="1100" kern="1200" dirty="0">
                <a:solidFill>
                  <a:schemeClr val="tx1"/>
                </a:solidFill>
                <a:latin typeface="Arial"/>
                <a:ea typeface="Arial Unicode MS" panose="020B0604020202020204" pitchFamily="34" charset="-128"/>
                <a:cs typeface="+mn-cs"/>
              </a:rPr>
              <a:t>for additional trademark information and notices.</a:t>
            </a:r>
          </a:p>
        </p:txBody>
      </p:sp>
      <p:sp>
        <p:nvSpPr>
          <p:cNvPr id="5" name="TextBox 4"/>
          <p:cNvSpPr txBox="1"/>
          <p:nvPr userDrawn="1"/>
        </p:nvSpPr>
        <p:spPr bwMode="gray">
          <a:xfrm>
            <a:off x="503869" y="719834"/>
            <a:ext cx="9538190" cy="369246"/>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lvl="0"/>
            <a:r>
              <a:rPr lang="en-US" sz="2399" b="0" noProof="0" dirty="0"/>
              <a:t>© 2017 SAP SE or an SAP affiliate company. All rights reserved.</a:t>
            </a:r>
          </a:p>
        </p:txBody>
      </p:sp>
      <p:grpSp>
        <p:nvGrpSpPr>
          <p:cNvPr id="16" name="Group 15"/>
          <p:cNvGrpSpPr/>
          <p:nvPr userDrawn="1"/>
        </p:nvGrpSpPr>
        <p:grpSpPr>
          <a:xfrm>
            <a:off x="0" y="0"/>
            <a:ext cx="12193625" cy="251942"/>
            <a:chOff x="0" y="0"/>
            <a:chExt cx="12196800" cy="251942"/>
          </a:xfrm>
        </p:grpSpPr>
        <p:sp>
          <p:nvSpPr>
            <p:cNvPr id="17" name="Rectangle 1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8" name="Secondary Motion Band"/>
            <p:cNvGrpSpPr/>
            <p:nvPr userDrawn="1"/>
          </p:nvGrpSpPr>
          <p:grpSpPr>
            <a:xfrm>
              <a:off x="10683752" y="0"/>
              <a:ext cx="1513048" cy="251942"/>
              <a:chOff x="10682127" y="0"/>
              <a:chExt cx="1513048" cy="252000"/>
            </a:xfrm>
          </p:grpSpPr>
          <p:sp>
            <p:nvSpPr>
              <p:cNvPr id="19" name="Rectangle 1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1" name="Rectangle 2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16031586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Copyright german">
    <p:spTree>
      <p:nvGrpSpPr>
        <p:cNvPr id="1" name=""/>
        <p:cNvGrpSpPr/>
        <p:nvPr/>
      </p:nvGrpSpPr>
      <p:grpSpPr>
        <a:xfrm>
          <a:off x="0" y="0"/>
          <a:ext cx="0" cy="0"/>
          <a:chOff x="0" y="0"/>
          <a:chExt cx="0" cy="0"/>
        </a:xfrm>
      </p:grpSpPr>
      <p:sp>
        <p:nvSpPr>
          <p:cNvPr id="4" name="TextBox 3"/>
          <p:cNvSpPr txBox="1"/>
          <p:nvPr userDrawn="1"/>
        </p:nvSpPr>
        <p:spPr bwMode="gray">
          <a:xfrm>
            <a:off x="503869" y="1620000"/>
            <a:ext cx="11182288" cy="3830931"/>
          </a:xfrm>
          <a:prstGeom prst="rect">
            <a:avLst/>
          </a:prstGeom>
          <a:noFill/>
        </p:spPr>
        <p:txBody>
          <a:bodyPr wrap="square" lIns="0" tIns="0" rIns="0" bIns="0" rtlCol="0">
            <a:spAutoFit/>
          </a:bodyPr>
          <a:lstStyle/>
          <a:p>
            <a:pPr>
              <a:spcBef>
                <a:spcPts val="1200"/>
              </a:spcBef>
            </a:pPr>
            <a:r>
              <a:rPr lang="de-DE" sz="11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1200"/>
              </a:spcBef>
            </a:pPr>
            <a:r>
              <a:rPr lang="de-DE" sz="11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1200"/>
              </a:spcBef>
            </a:pPr>
            <a:r>
              <a:rPr lang="de-DE" sz="11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Die SAP SE oder ihre Konzernunternehmen übernehmen keinerlei Haftung oder Gewährleistung für Fehler oder Unvollständigkeiten in dieser Publikation.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1200"/>
              </a:spcBef>
            </a:pPr>
            <a:r>
              <a:rPr lang="de-DE" sz="11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1200"/>
              </a:spcBef>
            </a:pPr>
            <a:r>
              <a:rPr lang="de-DE" sz="11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(oder von einem SAP-Konzernunternehmen) in Deutschland und verschiedenen anderen Ländern weltweit. Alle anderen Namen von Produkten und Dienstleistungen sind Marken der jeweiligen Firmen.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Zusätzliche Informationen zur Marke und Vermerke finden Sie auf der Seite </a:t>
            </a:r>
            <a:r>
              <a:rPr lang="de-DE" sz="1100" kern="1200" noProof="0" dirty="0">
                <a:solidFill>
                  <a:schemeClr val="tx1"/>
                </a:solidFill>
                <a:effectLst/>
                <a:latin typeface="Arial"/>
                <a:ea typeface="+mn-ea"/>
                <a:cs typeface="+mn-cs"/>
                <a:hlinkClick r:id="rId2"/>
              </a:rPr>
              <a:t>http://www.sap.com/corporate-de/legal/copyright/index.epx</a:t>
            </a:r>
            <a:endParaRPr lang="de-DE" sz="1100" kern="1200" noProof="0" dirty="0">
              <a:solidFill>
                <a:schemeClr val="tx1"/>
              </a:solidFill>
              <a:effectLst/>
              <a:latin typeface="Arial"/>
              <a:ea typeface="+mn-ea"/>
              <a:cs typeface="+mn-cs"/>
            </a:endParaRPr>
          </a:p>
        </p:txBody>
      </p:sp>
      <p:sp>
        <p:nvSpPr>
          <p:cNvPr id="5" name="TextBox 4"/>
          <p:cNvSpPr txBox="1"/>
          <p:nvPr userDrawn="1"/>
        </p:nvSpPr>
        <p:spPr bwMode="gray">
          <a:xfrm>
            <a:off x="503869" y="719834"/>
            <a:ext cx="11182288" cy="369246"/>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lvl="0"/>
            <a:r>
              <a:rPr lang="en-US" sz="2399" b="0" noProof="0" dirty="0"/>
              <a:t>© </a:t>
            </a:r>
            <a:r>
              <a:rPr lang="de-DE" sz="2399" b="0" noProof="0" dirty="0"/>
              <a:t>2017 SAP SE oder ein SAP-Konzernunternehmen. Alle Rechte vorbehalten.</a:t>
            </a:r>
          </a:p>
        </p:txBody>
      </p:sp>
      <p:grpSp>
        <p:nvGrpSpPr>
          <p:cNvPr id="16" name="Group 15"/>
          <p:cNvGrpSpPr/>
          <p:nvPr userDrawn="1"/>
        </p:nvGrpSpPr>
        <p:grpSpPr>
          <a:xfrm>
            <a:off x="0" y="0"/>
            <a:ext cx="12193625" cy="251942"/>
            <a:chOff x="0" y="0"/>
            <a:chExt cx="12196800" cy="251942"/>
          </a:xfrm>
        </p:grpSpPr>
        <p:sp>
          <p:nvSpPr>
            <p:cNvPr id="17" name="Rectangle 1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8" name="Secondary Motion Band"/>
            <p:cNvGrpSpPr/>
            <p:nvPr userDrawn="1"/>
          </p:nvGrpSpPr>
          <p:grpSpPr>
            <a:xfrm>
              <a:off x="10683752" y="0"/>
              <a:ext cx="1513048" cy="251942"/>
              <a:chOff x="10682127" y="0"/>
              <a:chExt cx="1513048" cy="252000"/>
            </a:xfrm>
          </p:grpSpPr>
          <p:sp>
            <p:nvSpPr>
              <p:cNvPr id="19" name="Rectangle 1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1" name="Rectangle 2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4051348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ver with imag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6" y="3646672"/>
            <a:ext cx="1107885" cy="216000"/>
          </a:xfrm>
          <a:prstGeom prst="rect">
            <a:avLst/>
          </a:prstGeom>
        </p:spPr>
      </p:pic>
      <p:sp>
        <p:nvSpPr>
          <p:cNvPr id="5" name="Cover Image Placeholder"/>
          <p:cNvSpPr>
            <a:spLocks noGrp="1"/>
          </p:cNvSpPr>
          <p:nvPr>
            <p:ph type="pic" sz="quarter" idx="12" hasCustomPrompt="1"/>
          </p:nvPr>
        </p:nvSpPr>
        <p:spPr>
          <a:xfrm>
            <a:off x="1" y="0"/>
            <a:ext cx="12192000" cy="3430007"/>
          </a:xfrm>
          <a:solidFill>
            <a:schemeClr val="tx2">
              <a:alpha val="70000"/>
            </a:schemeClr>
          </a:solidFill>
        </p:spPr>
        <p:txBody>
          <a:bodyPr tIns="504000"/>
          <a:lstStyle>
            <a:lvl1pPr algn="ctr">
              <a:defRPr sz="1200">
                <a:solidFill>
                  <a:schemeClr val="tx1"/>
                </a:solidFill>
              </a:defRPr>
            </a:lvl1pPr>
          </a:lstStyle>
          <a:p>
            <a:r>
              <a:rPr lang="en-US" dirty="0"/>
              <a:t>Click to insert title image</a:t>
            </a:r>
          </a:p>
        </p:txBody>
      </p:sp>
      <p:grpSp>
        <p:nvGrpSpPr>
          <p:cNvPr id="2" name="Group 1"/>
          <p:cNvGrpSpPr/>
          <p:nvPr userDrawn="1"/>
        </p:nvGrpSpPr>
        <p:grpSpPr>
          <a:xfrm>
            <a:off x="9168789" y="0"/>
            <a:ext cx="3023215" cy="3430007"/>
            <a:chOff x="9171173" y="0"/>
            <a:chExt cx="3024002" cy="3430006"/>
          </a:xfrm>
        </p:grpSpPr>
        <p:sp>
          <p:nvSpPr>
            <p:cNvPr id="17" name="Rectangle 16"/>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sp>
        <p:nvSpPr>
          <p:cNvPr id="13" name="Classification"/>
          <p:cNvSpPr txBox="1"/>
          <p:nvPr userDrawn="1"/>
        </p:nvSpPr>
        <p:spPr>
          <a:xfrm>
            <a:off x="287925" y="5769669"/>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675" b="0" dirty="0"/>
              <a:t>CUSTOMER</a:t>
            </a:r>
          </a:p>
        </p:txBody>
      </p:sp>
      <p:sp>
        <p:nvSpPr>
          <p:cNvPr id="19" name="Speaker"/>
          <p:cNvSpPr>
            <a:spLocks noGrp="1"/>
          </p:cNvSpPr>
          <p:nvPr userDrawn="1">
            <p:ph type="subTitle" idx="1" hasCustomPrompt="1"/>
          </p:nvPr>
        </p:nvSpPr>
        <p:spPr bwMode="gray">
          <a:xfrm>
            <a:off x="287929" y="5130492"/>
            <a:ext cx="10897961" cy="430887"/>
          </a:xfrm>
        </p:spPr>
        <p:txBody>
          <a:bodyPr wrap="square" anchor="t" anchorCtr="0">
            <a:noAutofit/>
          </a:bodyPr>
          <a:lstStyle>
            <a:lvl1pPr marL="0" marR="0" indent="0" algn="l" defTabSz="816201" rtl="0" eaLnBrk="1" fontAlgn="auto" latinLnBrk="0" hangingPunct="1">
              <a:lnSpc>
                <a:spcPct val="100000"/>
              </a:lnSpc>
              <a:spcBef>
                <a:spcPts val="0"/>
              </a:spcBef>
              <a:spcAft>
                <a:spcPts val="0"/>
              </a:spcAft>
              <a:buClr>
                <a:schemeClr val="accent1"/>
              </a:buClr>
              <a:buSzPct val="80000"/>
              <a:buFontTx/>
              <a:buNone/>
              <a:tabLst/>
              <a:defRPr sz="1050" b="0" baseline="0">
                <a:solidFill>
                  <a:schemeClr val="tx1"/>
                </a:solidFill>
              </a:defRPr>
            </a:lvl1pPr>
            <a:lvl2pPr marL="408100" indent="0" algn="ctr">
              <a:buNone/>
              <a:defRPr>
                <a:solidFill>
                  <a:schemeClr val="tx1">
                    <a:tint val="75000"/>
                  </a:schemeClr>
                </a:solidFill>
              </a:defRPr>
            </a:lvl2pPr>
            <a:lvl3pPr marL="816201" indent="0" algn="ctr">
              <a:buNone/>
              <a:defRPr>
                <a:solidFill>
                  <a:schemeClr val="tx1">
                    <a:tint val="75000"/>
                  </a:schemeClr>
                </a:solidFill>
              </a:defRPr>
            </a:lvl3pPr>
            <a:lvl4pPr marL="1224301" indent="0" algn="ctr">
              <a:buNone/>
              <a:defRPr>
                <a:solidFill>
                  <a:schemeClr val="tx1">
                    <a:tint val="75000"/>
                  </a:schemeClr>
                </a:solidFill>
              </a:defRPr>
            </a:lvl4pPr>
            <a:lvl5pPr marL="1632402" indent="0" algn="ctr">
              <a:buNone/>
              <a:defRPr>
                <a:solidFill>
                  <a:schemeClr val="tx1">
                    <a:tint val="75000"/>
                  </a:schemeClr>
                </a:solidFill>
              </a:defRPr>
            </a:lvl5pPr>
            <a:lvl6pPr marL="2040503" indent="0" algn="ctr">
              <a:buNone/>
              <a:defRPr>
                <a:solidFill>
                  <a:schemeClr val="tx1">
                    <a:tint val="75000"/>
                  </a:schemeClr>
                </a:solidFill>
              </a:defRPr>
            </a:lvl6pPr>
            <a:lvl7pPr marL="2448603" indent="0" algn="ctr">
              <a:buNone/>
              <a:defRPr>
                <a:solidFill>
                  <a:schemeClr val="tx1">
                    <a:tint val="75000"/>
                  </a:schemeClr>
                </a:solidFill>
              </a:defRPr>
            </a:lvl7pPr>
            <a:lvl8pPr marL="2856704" indent="0" algn="ctr">
              <a:buNone/>
              <a:defRPr>
                <a:solidFill>
                  <a:schemeClr val="tx1">
                    <a:tint val="75000"/>
                  </a:schemeClr>
                </a:solidFill>
              </a:defRPr>
            </a:lvl8pPr>
            <a:lvl9pPr marL="3264804"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20" name="Presentation Title"/>
          <p:cNvSpPr>
            <a:spLocks noGrp="1"/>
          </p:cNvSpPr>
          <p:nvPr userDrawn="1">
            <p:ph type="body" sz="quarter" idx="14" hasCustomPrompt="1"/>
          </p:nvPr>
        </p:nvSpPr>
        <p:spPr>
          <a:xfrm>
            <a:off x="287925" y="4024432"/>
            <a:ext cx="10896336" cy="747641"/>
          </a:xfrm>
        </p:spPr>
        <p:txBody>
          <a:bodyPr wrap="square">
            <a:spAutoFit/>
          </a:bodyPr>
          <a:lstStyle>
            <a:lvl1pPr>
              <a:lnSpc>
                <a:spcPct val="90000"/>
              </a:lnSpc>
              <a:spcBef>
                <a:spcPts val="0"/>
              </a:spcBef>
              <a:defRPr sz="2699"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3171985102"/>
      </p:ext>
    </p:extLst>
  </p:cSld>
  <p:clrMapOvr>
    <a:masterClrMapping/>
  </p:clrMapOvr>
  <p:transition spd="med"/>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ver with illustration scene art">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6" y="3646672"/>
            <a:ext cx="1107885" cy="216000"/>
          </a:xfrm>
          <a:prstGeom prst="rect">
            <a:avLst/>
          </a:prstGeom>
        </p:spPr>
      </p:pic>
      <p:sp>
        <p:nvSpPr>
          <p:cNvPr id="5" name="Cover Image Placeholder"/>
          <p:cNvSpPr>
            <a:spLocks noGrp="1"/>
          </p:cNvSpPr>
          <p:nvPr>
            <p:ph type="pic" sz="quarter" idx="12" hasCustomPrompt="1"/>
          </p:nvPr>
        </p:nvSpPr>
        <p:spPr>
          <a:xfrm>
            <a:off x="1" y="0"/>
            <a:ext cx="12192000" cy="3430007"/>
          </a:xfrm>
          <a:noFill/>
        </p:spPr>
        <p:txBody>
          <a:bodyPr tIns="504000"/>
          <a:lstStyle>
            <a:lvl1pPr algn="ctr">
              <a:defRPr sz="1200">
                <a:solidFill>
                  <a:schemeClr val="tx1"/>
                </a:solidFill>
              </a:defRPr>
            </a:lvl1pPr>
          </a:lstStyle>
          <a:p>
            <a:r>
              <a:rPr lang="en-US" dirty="0"/>
              <a:t>Click to insert illustration scene art</a:t>
            </a:r>
          </a:p>
        </p:txBody>
      </p:sp>
      <p:sp>
        <p:nvSpPr>
          <p:cNvPr id="13" name="Classification"/>
          <p:cNvSpPr txBox="1"/>
          <p:nvPr userDrawn="1"/>
        </p:nvSpPr>
        <p:spPr>
          <a:xfrm>
            <a:off x="287925" y="5769669"/>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675" b="0" dirty="0"/>
              <a:t>CUSTOMER</a:t>
            </a:r>
          </a:p>
        </p:txBody>
      </p:sp>
      <p:sp>
        <p:nvSpPr>
          <p:cNvPr id="19" name="Speaker"/>
          <p:cNvSpPr>
            <a:spLocks noGrp="1"/>
          </p:cNvSpPr>
          <p:nvPr userDrawn="1">
            <p:ph type="subTitle" idx="1" hasCustomPrompt="1"/>
          </p:nvPr>
        </p:nvSpPr>
        <p:spPr bwMode="gray">
          <a:xfrm>
            <a:off x="287929" y="5130492"/>
            <a:ext cx="10897961" cy="430887"/>
          </a:xfrm>
        </p:spPr>
        <p:txBody>
          <a:bodyPr wrap="square" anchor="t" anchorCtr="0">
            <a:noAutofit/>
          </a:bodyPr>
          <a:lstStyle>
            <a:lvl1pPr marL="0" marR="0" indent="0" algn="l" defTabSz="816201" rtl="0" eaLnBrk="1" fontAlgn="auto" latinLnBrk="0" hangingPunct="1">
              <a:lnSpc>
                <a:spcPct val="100000"/>
              </a:lnSpc>
              <a:spcBef>
                <a:spcPts val="0"/>
              </a:spcBef>
              <a:spcAft>
                <a:spcPts val="0"/>
              </a:spcAft>
              <a:buClr>
                <a:schemeClr val="accent1"/>
              </a:buClr>
              <a:buSzPct val="80000"/>
              <a:buFontTx/>
              <a:buNone/>
              <a:tabLst/>
              <a:defRPr sz="1050" b="0" baseline="0">
                <a:solidFill>
                  <a:schemeClr val="tx1"/>
                </a:solidFill>
              </a:defRPr>
            </a:lvl1pPr>
            <a:lvl2pPr marL="408100" indent="0" algn="ctr">
              <a:buNone/>
              <a:defRPr>
                <a:solidFill>
                  <a:schemeClr val="tx1">
                    <a:tint val="75000"/>
                  </a:schemeClr>
                </a:solidFill>
              </a:defRPr>
            </a:lvl2pPr>
            <a:lvl3pPr marL="816201" indent="0" algn="ctr">
              <a:buNone/>
              <a:defRPr>
                <a:solidFill>
                  <a:schemeClr val="tx1">
                    <a:tint val="75000"/>
                  </a:schemeClr>
                </a:solidFill>
              </a:defRPr>
            </a:lvl3pPr>
            <a:lvl4pPr marL="1224301" indent="0" algn="ctr">
              <a:buNone/>
              <a:defRPr>
                <a:solidFill>
                  <a:schemeClr val="tx1">
                    <a:tint val="75000"/>
                  </a:schemeClr>
                </a:solidFill>
              </a:defRPr>
            </a:lvl4pPr>
            <a:lvl5pPr marL="1632402" indent="0" algn="ctr">
              <a:buNone/>
              <a:defRPr>
                <a:solidFill>
                  <a:schemeClr val="tx1">
                    <a:tint val="75000"/>
                  </a:schemeClr>
                </a:solidFill>
              </a:defRPr>
            </a:lvl5pPr>
            <a:lvl6pPr marL="2040503" indent="0" algn="ctr">
              <a:buNone/>
              <a:defRPr>
                <a:solidFill>
                  <a:schemeClr val="tx1">
                    <a:tint val="75000"/>
                  </a:schemeClr>
                </a:solidFill>
              </a:defRPr>
            </a:lvl6pPr>
            <a:lvl7pPr marL="2448603" indent="0" algn="ctr">
              <a:buNone/>
              <a:defRPr>
                <a:solidFill>
                  <a:schemeClr val="tx1">
                    <a:tint val="75000"/>
                  </a:schemeClr>
                </a:solidFill>
              </a:defRPr>
            </a:lvl7pPr>
            <a:lvl8pPr marL="2856704" indent="0" algn="ctr">
              <a:buNone/>
              <a:defRPr>
                <a:solidFill>
                  <a:schemeClr val="tx1">
                    <a:tint val="75000"/>
                  </a:schemeClr>
                </a:solidFill>
              </a:defRPr>
            </a:lvl8pPr>
            <a:lvl9pPr marL="3264804"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20" name="Presentation Title"/>
          <p:cNvSpPr>
            <a:spLocks noGrp="1"/>
          </p:cNvSpPr>
          <p:nvPr userDrawn="1">
            <p:ph type="body" sz="quarter" idx="14" hasCustomPrompt="1"/>
          </p:nvPr>
        </p:nvSpPr>
        <p:spPr>
          <a:xfrm>
            <a:off x="287925" y="4024432"/>
            <a:ext cx="10896336" cy="747641"/>
          </a:xfrm>
        </p:spPr>
        <p:txBody>
          <a:bodyPr wrap="square">
            <a:spAutoFit/>
          </a:bodyPr>
          <a:lstStyle>
            <a:lvl1pPr>
              <a:lnSpc>
                <a:spcPct val="90000"/>
              </a:lnSpc>
              <a:spcBef>
                <a:spcPts val="0"/>
              </a:spcBef>
              <a:defRPr sz="2699"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1294921845"/>
      </p:ext>
    </p:extLst>
  </p:cSld>
  <p:clrMapOvr>
    <a:masterClrMapping/>
  </p:clrMapOvr>
  <p:transition spd="med"/>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ver white">
    <p:spTree>
      <p:nvGrpSpPr>
        <p:cNvPr id="1" name=""/>
        <p:cNvGrpSpPr/>
        <p:nvPr/>
      </p:nvGrpSpPr>
      <p:grpSpPr>
        <a:xfrm>
          <a:off x="0" y="0"/>
          <a:ext cx="0" cy="0"/>
          <a:chOff x="0" y="0"/>
          <a:chExt cx="0" cy="0"/>
        </a:xfrm>
      </p:grpSpPr>
      <p:sp>
        <p:nvSpPr>
          <p:cNvPr id="24" name="Classification"/>
          <p:cNvSpPr txBox="1"/>
          <p:nvPr userDrawn="1"/>
        </p:nvSpPr>
        <p:spPr>
          <a:xfrm>
            <a:off x="287925" y="5093866"/>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675" b="0" dirty="0"/>
              <a:t>CUSTOMER</a:t>
            </a:r>
          </a:p>
        </p:txBody>
      </p:sp>
      <p:sp>
        <p:nvSpPr>
          <p:cNvPr id="6" name="Speaker"/>
          <p:cNvSpPr>
            <a:spLocks noGrp="1"/>
          </p:cNvSpPr>
          <p:nvPr userDrawn="1">
            <p:ph type="subTitle" idx="1" hasCustomPrompt="1"/>
          </p:nvPr>
        </p:nvSpPr>
        <p:spPr bwMode="gray">
          <a:xfrm>
            <a:off x="287926" y="4268506"/>
            <a:ext cx="8592933" cy="430887"/>
          </a:xfrm>
        </p:spPr>
        <p:txBody>
          <a:bodyPr wrap="square" anchor="t" anchorCtr="0">
            <a:noAutofit/>
          </a:bodyPr>
          <a:lstStyle>
            <a:lvl1pPr marL="0" marR="0" indent="0" algn="l" defTabSz="816201" rtl="0" eaLnBrk="1" fontAlgn="auto" latinLnBrk="0" hangingPunct="1">
              <a:lnSpc>
                <a:spcPct val="100000"/>
              </a:lnSpc>
              <a:spcBef>
                <a:spcPts val="0"/>
              </a:spcBef>
              <a:spcAft>
                <a:spcPts val="0"/>
              </a:spcAft>
              <a:buClr>
                <a:schemeClr val="accent1"/>
              </a:buClr>
              <a:buSzPct val="80000"/>
              <a:buFontTx/>
              <a:buNone/>
              <a:tabLst/>
              <a:defRPr sz="1050" b="0" baseline="0">
                <a:solidFill>
                  <a:schemeClr val="tx1"/>
                </a:solidFill>
              </a:defRPr>
            </a:lvl1pPr>
            <a:lvl2pPr marL="408100" indent="0" algn="ctr">
              <a:buNone/>
              <a:defRPr>
                <a:solidFill>
                  <a:schemeClr val="tx1">
                    <a:tint val="75000"/>
                  </a:schemeClr>
                </a:solidFill>
              </a:defRPr>
            </a:lvl2pPr>
            <a:lvl3pPr marL="816201" indent="0" algn="ctr">
              <a:buNone/>
              <a:defRPr>
                <a:solidFill>
                  <a:schemeClr val="tx1">
                    <a:tint val="75000"/>
                  </a:schemeClr>
                </a:solidFill>
              </a:defRPr>
            </a:lvl3pPr>
            <a:lvl4pPr marL="1224301" indent="0" algn="ctr">
              <a:buNone/>
              <a:defRPr>
                <a:solidFill>
                  <a:schemeClr val="tx1">
                    <a:tint val="75000"/>
                  </a:schemeClr>
                </a:solidFill>
              </a:defRPr>
            </a:lvl4pPr>
            <a:lvl5pPr marL="1632402" indent="0" algn="ctr">
              <a:buNone/>
              <a:defRPr>
                <a:solidFill>
                  <a:schemeClr val="tx1">
                    <a:tint val="75000"/>
                  </a:schemeClr>
                </a:solidFill>
              </a:defRPr>
            </a:lvl5pPr>
            <a:lvl6pPr marL="2040503" indent="0" algn="ctr">
              <a:buNone/>
              <a:defRPr>
                <a:solidFill>
                  <a:schemeClr val="tx1">
                    <a:tint val="75000"/>
                  </a:schemeClr>
                </a:solidFill>
              </a:defRPr>
            </a:lvl6pPr>
            <a:lvl7pPr marL="2448603" indent="0" algn="ctr">
              <a:buNone/>
              <a:defRPr>
                <a:solidFill>
                  <a:schemeClr val="tx1">
                    <a:tint val="75000"/>
                  </a:schemeClr>
                </a:solidFill>
              </a:defRPr>
            </a:lvl7pPr>
            <a:lvl8pPr marL="2856704" indent="0" algn="ctr">
              <a:buNone/>
              <a:defRPr>
                <a:solidFill>
                  <a:schemeClr val="tx1">
                    <a:tint val="75000"/>
                  </a:schemeClr>
                </a:solidFill>
              </a:defRPr>
            </a:lvl8pPr>
            <a:lvl9pPr marL="3264804" indent="0" algn="ctr">
              <a:buNone/>
              <a:defRPr>
                <a:solidFill>
                  <a:schemeClr val="tx1">
                    <a:tint val="75000"/>
                  </a:schemeClr>
                </a:solidFill>
              </a:defRPr>
            </a:lvl9pPr>
          </a:lstStyle>
          <a:p>
            <a:r>
              <a:rPr lang="en-US" dirty="0"/>
              <a:t>Speaker’s Name, SAP</a:t>
            </a:r>
          </a:p>
          <a:p>
            <a:pPr marL="0" marR="0" lvl="0" indent="0" algn="l" defTabSz="816201" rtl="0" eaLnBrk="1" fontAlgn="auto" latinLnBrk="0" hangingPunct="1">
              <a:lnSpc>
                <a:spcPct val="100000"/>
              </a:lnSpc>
              <a:spcBef>
                <a:spcPts val="0"/>
              </a:spcBef>
              <a:spcAft>
                <a:spcPts val="0"/>
              </a:spcAft>
              <a:buClr>
                <a:schemeClr val="accent1"/>
              </a:buClr>
              <a:buSzPct val="80000"/>
              <a:buFontTx/>
              <a:buNone/>
              <a:tabLst/>
              <a:defRPr/>
            </a:pPr>
            <a:r>
              <a:rPr lang="en-US" dirty="0"/>
              <a:t>Month 00, 2017 </a:t>
            </a:r>
          </a:p>
        </p:txBody>
      </p:sp>
      <p:sp>
        <p:nvSpPr>
          <p:cNvPr id="10" name="Presentation Title"/>
          <p:cNvSpPr>
            <a:spLocks noGrp="1"/>
          </p:cNvSpPr>
          <p:nvPr>
            <p:ph type="body" sz="quarter" idx="14" hasCustomPrompt="1"/>
          </p:nvPr>
        </p:nvSpPr>
        <p:spPr>
          <a:xfrm>
            <a:off x="287926" y="2706318"/>
            <a:ext cx="8592933" cy="997196"/>
          </a:xfrm>
        </p:spPr>
        <p:txBody>
          <a:bodyPr wrap="square">
            <a:noAutofit/>
          </a:bodyPr>
          <a:lstStyle>
            <a:lvl1pPr>
              <a:lnSpc>
                <a:spcPct val="90000"/>
              </a:lnSpc>
              <a:spcBef>
                <a:spcPts val="0"/>
              </a:spcBef>
              <a:defRPr sz="2699" b="1" baseline="0"/>
            </a:lvl1pPr>
          </a:lstStyle>
          <a:p>
            <a:pPr lvl="0"/>
            <a:r>
              <a:rPr lang="en-US" dirty="0"/>
              <a:t>Title Goes Here </a:t>
            </a:r>
            <a:br>
              <a:rPr lang="en-US" dirty="0"/>
            </a:br>
            <a:r>
              <a:rPr lang="en-US" dirty="0"/>
              <a:t>and Here and Here.</a:t>
            </a:r>
          </a:p>
        </p:txBody>
      </p:sp>
      <p:grpSp>
        <p:nvGrpSpPr>
          <p:cNvPr id="2" name="Group 1"/>
          <p:cNvGrpSpPr/>
          <p:nvPr userDrawn="1"/>
        </p:nvGrpSpPr>
        <p:grpSpPr>
          <a:xfrm>
            <a:off x="9168789" y="0"/>
            <a:ext cx="3023215" cy="6858000"/>
            <a:chOff x="9171173" y="0"/>
            <a:chExt cx="3024002" cy="6855990"/>
          </a:xfrm>
        </p:grpSpPr>
        <p:sp>
          <p:nvSpPr>
            <p:cNvPr id="17" name="Rectangle 16"/>
            <p:cNvSpPr/>
            <p:nvPr userDrawn="1"/>
          </p:nvSpPr>
          <p:spPr bwMode="gray">
            <a:xfrm>
              <a:off x="11187175" y="0"/>
              <a:ext cx="1008000" cy="6855990"/>
            </a:xfrm>
            <a:prstGeom prst="rect">
              <a:avLst/>
            </a:prstGeom>
            <a:solidFill>
              <a:schemeClr val="accent1"/>
            </a:solidFill>
            <a:ln w="6350" algn="ctr">
              <a:noFill/>
              <a:miter lim="800000"/>
              <a:headEnd/>
              <a:tailEnd/>
            </a:ln>
          </p:spPr>
          <p:txBody>
            <a:bodyPr lIns="90000" tIns="72000" rIns="90000" bIns="72000"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685599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685599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6" y="1880235"/>
            <a:ext cx="1107885" cy="216000"/>
          </a:xfrm>
          <a:prstGeom prst="rect">
            <a:avLst/>
          </a:prstGeom>
        </p:spPr>
      </p:pic>
    </p:spTree>
    <p:extLst>
      <p:ext uri="{BB962C8B-B14F-4D97-AF65-F5344CB8AC3E}">
        <p14:creationId xmlns:p14="http://schemas.microsoft.com/office/powerpoint/2010/main" val="3088524629"/>
      </p:ext>
    </p:extLst>
  </p:cSld>
  <p:clrMapOvr>
    <a:masterClrMapping/>
  </p:clrMapOvr>
  <p:transition spd="med"/>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hite">
    <p:spTree>
      <p:nvGrpSpPr>
        <p:cNvPr id="1" name=""/>
        <p:cNvGrpSpPr/>
        <p:nvPr/>
      </p:nvGrpSpPr>
      <p:grpSpPr>
        <a:xfrm>
          <a:off x="0" y="0"/>
          <a:ext cx="0" cy="0"/>
          <a:chOff x="0" y="0"/>
          <a:chExt cx="0" cy="0"/>
        </a:xfrm>
      </p:grpSpPr>
      <p:sp>
        <p:nvSpPr>
          <p:cNvPr id="24" name="Classification"/>
          <p:cNvSpPr txBox="1"/>
          <p:nvPr userDrawn="1"/>
        </p:nvSpPr>
        <p:spPr>
          <a:xfrm>
            <a:off x="287926" y="5093865"/>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6" name="Speaker"/>
          <p:cNvSpPr>
            <a:spLocks noGrp="1"/>
          </p:cNvSpPr>
          <p:nvPr userDrawn="1">
            <p:ph type="subTitle" idx="1" hasCustomPrompt="1"/>
          </p:nvPr>
        </p:nvSpPr>
        <p:spPr bwMode="gray">
          <a:xfrm>
            <a:off x="287926" y="4268504"/>
            <a:ext cx="8592933"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2017 </a:t>
            </a:r>
          </a:p>
        </p:txBody>
      </p:sp>
      <p:sp>
        <p:nvSpPr>
          <p:cNvPr id="10" name="Presentation Title"/>
          <p:cNvSpPr>
            <a:spLocks noGrp="1"/>
          </p:cNvSpPr>
          <p:nvPr>
            <p:ph type="body" sz="quarter" idx="14" hasCustomPrompt="1"/>
          </p:nvPr>
        </p:nvSpPr>
        <p:spPr>
          <a:xfrm>
            <a:off x="287926" y="2706317"/>
            <a:ext cx="8592933" cy="997196"/>
          </a:xfrm>
        </p:spPr>
        <p:txBody>
          <a:bodyPr wrap="square">
            <a:noAutofit/>
          </a:bodyPr>
          <a:lstStyle>
            <a:lvl1pPr>
              <a:lnSpc>
                <a:spcPct val="90000"/>
              </a:lnSpc>
              <a:spcBef>
                <a:spcPts val="0"/>
              </a:spcBef>
              <a:defRPr sz="3599" b="1" baseline="0"/>
            </a:lvl1pPr>
          </a:lstStyle>
          <a:p>
            <a:pPr lvl="0"/>
            <a:r>
              <a:rPr lang="en-US" dirty="0"/>
              <a:t>Title Goes Here </a:t>
            </a:r>
            <a:br>
              <a:rPr lang="en-US" dirty="0"/>
            </a:br>
            <a:r>
              <a:rPr lang="en-US" dirty="0"/>
              <a:t>and Here and Here.</a:t>
            </a:r>
          </a:p>
        </p:txBody>
      </p:sp>
      <p:grpSp>
        <p:nvGrpSpPr>
          <p:cNvPr id="2" name="Group 1"/>
          <p:cNvGrpSpPr/>
          <p:nvPr userDrawn="1"/>
        </p:nvGrpSpPr>
        <p:grpSpPr>
          <a:xfrm>
            <a:off x="9168785" y="0"/>
            <a:ext cx="3023215" cy="6858000"/>
            <a:chOff x="9171173" y="0"/>
            <a:chExt cx="3024002" cy="6855990"/>
          </a:xfrm>
        </p:grpSpPr>
        <p:sp>
          <p:nvSpPr>
            <p:cNvPr id="17" name="Rectangle 16"/>
            <p:cNvSpPr/>
            <p:nvPr userDrawn="1"/>
          </p:nvSpPr>
          <p:spPr bwMode="gray">
            <a:xfrm>
              <a:off x="11187175" y="0"/>
              <a:ext cx="1008000" cy="6855990"/>
            </a:xfrm>
            <a:prstGeom prst="rect">
              <a:avLst/>
            </a:prstGeom>
            <a:solidFill>
              <a:schemeClr val="accent1"/>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685599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685599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5" y="1880235"/>
            <a:ext cx="1107885" cy="216000"/>
          </a:xfrm>
          <a:prstGeom prst="rect">
            <a:avLst/>
          </a:prstGeom>
        </p:spPr>
      </p:pic>
    </p:spTree>
    <p:extLst>
      <p:ext uri="{BB962C8B-B14F-4D97-AF65-F5344CB8AC3E}">
        <p14:creationId xmlns:p14="http://schemas.microsoft.com/office/powerpoint/2010/main" val="3738371692"/>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spTree>
      <p:nvGrpSpPr>
        <p:cNvPr id="1" name=""/>
        <p:cNvGrpSpPr/>
        <p:nvPr/>
      </p:nvGrpSpPr>
      <p:grpSpPr>
        <a:xfrm>
          <a:off x="0" y="0"/>
          <a:ext cx="0" cy="0"/>
          <a:chOff x="0" y="0"/>
          <a:chExt cx="0" cy="0"/>
        </a:xfrm>
      </p:grpSpPr>
      <p:sp>
        <p:nvSpPr>
          <p:cNvPr id="24" name="Classification"/>
          <p:cNvSpPr txBox="1"/>
          <p:nvPr userDrawn="1"/>
        </p:nvSpPr>
        <p:spPr>
          <a:xfrm>
            <a:off x="287925" y="5093866"/>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675" b="0" dirty="0"/>
              <a:t>CUSTOMER</a:t>
            </a:r>
          </a:p>
        </p:txBody>
      </p:sp>
      <p:sp>
        <p:nvSpPr>
          <p:cNvPr id="6" name="Speaker"/>
          <p:cNvSpPr>
            <a:spLocks noGrp="1"/>
          </p:cNvSpPr>
          <p:nvPr userDrawn="1">
            <p:ph type="subTitle" idx="1" hasCustomPrompt="1"/>
          </p:nvPr>
        </p:nvSpPr>
        <p:spPr bwMode="gray">
          <a:xfrm>
            <a:off x="287927" y="4268506"/>
            <a:ext cx="6371771" cy="430887"/>
          </a:xfrm>
        </p:spPr>
        <p:txBody>
          <a:bodyPr wrap="square" anchor="t" anchorCtr="0">
            <a:noAutofit/>
          </a:bodyPr>
          <a:lstStyle>
            <a:lvl1pPr marL="0" marR="0" indent="0" algn="l" defTabSz="816201" rtl="0" eaLnBrk="1" fontAlgn="auto" latinLnBrk="0" hangingPunct="1">
              <a:lnSpc>
                <a:spcPct val="100000"/>
              </a:lnSpc>
              <a:spcBef>
                <a:spcPts val="0"/>
              </a:spcBef>
              <a:spcAft>
                <a:spcPts val="0"/>
              </a:spcAft>
              <a:buClr>
                <a:schemeClr val="accent1"/>
              </a:buClr>
              <a:buSzPct val="80000"/>
              <a:buFontTx/>
              <a:buNone/>
              <a:tabLst/>
              <a:defRPr sz="1050" b="0" baseline="0">
                <a:solidFill>
                  <a:schemeClr val="tx1"/>
                </a:solidFill>
              </a:defRPr>
            </a:lvl1pPr>
            <a:lvl2pPr marL="408100" indent="0" algn="ctr">
              <a:buNone/>
              <a:defRPr>
                <a:solidFill>
                  <a:schemeClr val="tx1">
                    <a:tint val="75000"/>
                  </a:schemeClr>
                </a:solidFill>
              </a:defRPr>
            </a:lvl2pPr>
            <a:lvl3pPr marL="816201" indent="0" algn="ctr">
              <a:buNone/>
              <a:defRPr>
                <a:solidFill>
                  <a:schemeClr val="tx1">
                    <a:tint val="75000"/>
                  </a:schemeClr>
                </a:solidFill>
              </a:defRPr>
            </a:lvl3pPr>
            <a:lvl4pPr marL="1224301" indent="0" algn="ctr">
              <a:buNone/>
              <a:defRPr>
                <a:solidFill>
                  <a:schemeClr val="tx1">
                    <a:tint val="75000"/>
                  </a:schemeClr>
                </a:solidFill>
              </a:defRPr>
            </a:lvl4pPr>
            <a:lvl5pPr marL="1632402" indent="0" algn="ctr">
              <a:buNone/>
              <a:defRPr>
                <a:solidFill>
                  <a:schemeClr val="tx1">
                    <a:tint val="75000"/>
                  </a:schemeClr>
                </a:solidFill>
              </a:defRPr>
            </a:lvl5pPr>
            <a:lvl6pPr marL="2040503" indent="0" algn="ctr">
              <a:buNone/>
              <a:defRPr>
                <a:solidFill>
                  <a:schemeClr val="tx1">
                    <a:tint val="75000"/>
                  </a:schemeClr>
                </a:solidFill>
              </a:defRPr>
            </a:lvl6pPr>
            <a:lvl7pPr marL="2448603" indent="0" algn="ctr">
              <a:buNone/>
              <a:defRPr>
                <a:solidFill>
                  <a:schemeClr val="tx1">
                    <a:tint val="75000"/>
                  </a:schemeClr>
                </a:solidFill>
              </a:defRPr>
            </a:lvl7pPr>
            <a:lvl8pPr marL="2856704" indent="0" algn="ctr">
              <a:buNone/>
              <a:defRPr>
                <a:solidFill>
                  <a:schemeClr val="tx1">
                    <a:tint val="75000"/>
                  </a:schemeClr>
                </a:solidFill>
              </a:defRPr>
            </a:lvl8pPr>
            <a:lvl9pPr marL="3264804"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10" name="Presentation Title"/>
          <p:cNvSpPr>
            <a:spLocks noGrp="1"/>
          </p:cNvSpPr>
          <p:nvPr>
            <p:ph type="body" sz="quarter" idx="14" hasCustomPrompt="1"/>
          </p:nvPr>
        </p:nvSpPr>
        <p:spPr>
          <a:xfrm>
            <a:off x="287927" y="2706318"/>
            <a:ext cx="6371771" cy="997196"/>
          </a:xfrm>
        </p:spPr>
        <p:txBody>
          <a:bodyPr wrap="square">
            <a:noAutofit/>
          </a:bodyPr>
          <a:lstStyle>
            <a:lvl1pPr>
              <a:lnSpc>
                <a:spcPct val="90000"/>
              </a:lnSpc>
              <a:spcBef>
                <a:spcPts val="0"/>
              </a:spcBef>
              <a:defRPr sz="2699" b="1" baseline="0"/>
            </a:lvl1pPr>
          </a:lstStyle>
          <a:p>
            <a:pPr lvl="0"/>
            <a:r>
              <a:rPr lang="en-US" dirty="0"/>
              <a:t>Title Goes Here </a:t>
            </a:r>
            <a:br>
              <a:rPr lang="en-US" dirty="0"/>
            </a:br>
            <a:r>
              <a:rPr lang="en-US" dirty="0"/>
              <a:t>and Here and Here.</a:t>
            </a:r>
          </a:p>
        </p:txBody>
      </p:sp>
      <p:sp>
        <p:nvSpPr>
          <p:cNvPr id="7" name="Picture Placeholder 6"/>
          <p:cNvSpPr>
            <a:spLocks noGrp="1"/>
          </p:cNvSpPr>
          <p:nvPr>
            <p:ph type="pic" sz="quarter" idx="16"/>
          </p:nvPr>
        </p:nvSpPr>
        <p:spPr>
          <a:xfrm>
            <a:off x="6953047" y="963000"/>
            <a:ext cx="4930716" cy="4932000"/>
          </a:xfrm>
        </p:spPr>
        <p:txBody>
          <a:bodyPr/>
          <a:lstStyle/>
          <a:p>
            <a:endParaRPr lang="de-D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6" y="1880235"/>
            <a:ext cx="1107885" cy="216000"/>
          </a:xfrm>
          <a:prstGeom prst="rect">
            <a:avLst/>
          </a:prstGeom>
        </p:spPr>
      </p:pic>
    </p:spTree>
    <p:extLst>
      <p:ext uri="{BB962C8B-B14F-4D97-AF65-F5344CB8AC3E}">
        <p14:creationId xmlns:p14="http://schemas.microsoft.com/office/powerpoint/2010/main" val="3319944480"/>
      </p:ext>
    </p:extLst>
  </p:cSld>
  <p:clrMapOvr>
    <a:masterClrMapping/>
  </p:clrMapOvr>
  <p:transition spd="med"/>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3869" y="1620000"/>
            <a:ext cx="11182288" cy="4230000"/>
          </a:xfrm>
        </p:spPr>
        <p:txBody>
          <a:bodyPr>
            <a:noAutofit/>
          </a:bodyPr>
          <a:lstStyle>
            <a:lvl1pPr marL="0" marR="0" indent="0" algn="l" defTabSz="816201" rtl="0" eaLnBrk="1" fontAlgn="auto" latinLnBrk="0" hangingPunct="1">
              <a:lnSpc>
                <a:spcPct val="100000"/>
              </a:lnSpc>
              <a:spcBef>
                <a:spcPts val="2249"/>
              </a:spcBef>
              <a:spcAft>
                <a:spcPts val="0"/>
              </a:spcAft>
              <a:buClr>
                <a:schemeClr val="accent1"/>
              </a:buClr>
              <a:buSzPct val="80000"/>
              <a:buFontTx/>
              <a:buNone/>
              <a:tabLst/>
              <a:defRPr sz="1500" b="0"/>
            </a:lvl1pPr>
            <a:lvl2pPr marL="134937" marR="0" indent="-134937" algn="l" defTabSz="816201" rtl="0" eaLnBrk="1" fontAlgn="auto" latinLnBrk="0" hangingPunct="1">
              <a:lnSpc>
                <a:spcPct val="100000"/>
              </a:lnSpc>
              <a:spcBef>
                <a:spcPts val="450"/>
              </a:spcBef>
              <a:spcAft>
                <a:spcPts val="0"/>
              </a:spcAft>
              <a:buClr>
                <a:schemeClr val="accent1"/>
              </a:buClr>
              <a:buSzPct val="100000"/>
              <a:buFont typeface="Wingdings" panose="05000000000000000000" pitchFamily="2" charset="2"/>
              <a:buChar char="§"/>
              <a:tabLst/>
              <a:defRPr sz="1350"/>
            </a:lvl2pPr>
            <a:lvl3pPr marL="269874" marR="0" indent="-134478" algn="l" defTabSz="816201" rtl="0" eaLnBrk="1" fontAlgn="auto" latinLnBrk="0" hangingPunct="1">
              <a:lnSpc>
                <a:spcPct val="100000"/>
              </a:lnSpc>
              <a:spcBef>
                <a:spcPts val="300"/>
              </a:spcBef>
              <a:spcAft>
                <a:spcPts val="0"/>
              </a:spcAft>
              <a:buClr>
                <a:schemeClr val="tx1"/>
              </a:buClr>
              <a:buSzPct val="100000"/>
              <a:buFont typeface="Arial" pitchFamily="34" charset="0"/>
              <a:buChar char="–"/>
              <a:tabLst/>
              <a:defRPr sz="1350" baseline="0"/>
            </a:lvl3pPr>
            <a:lvl4pPr marL="404811" marR="0" indent="-134937" algn="l" defTabSz="816201" rtl="0" eaLnBrk="1" fontAlgn="auto" latinLnBrk="0" hangingPunct="1">
              <a:lnSpc>
                <a:spcPct val="100000"/>
              </a:lnSpc>
              <a:spcBef>
                <a:spcPts val="187"/>
              </a:spcBef>
              <a:spcAft>
                <a:spcPts val="0"/>
              </a:spcAft>
              <a:buClr>
                <a:schemeClr val="tx1"/>
              </a:buClr>
              <a:buSzPct val="100000"/>
              <a:buFont typeface="Courier New" pitchFamily="49" charset="0"/>
              <a:buChar char="o"/>
              <a:tabLst/>
              <a:defRPr sz="12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16204598"/>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gray">
          <a:xfrm>
            <a:off x="503869" y="3090447"/>
            <a:ext cx="11182288" cy="677108"/>
          </a:xfrm>
        </p:spPr>
        <p:txBody>
          <a:bodyPr anchor="ctr" anchorCtr="0">
            <a:noAutofit/>
          </a:bodyPr>
          <a:lstStyle>
            <a:lvl1pPr>
              <a:defRPr sz="32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693257320"/>
      </p:ext>
    </p:extLst>
  </p:cSld>
  <p:clrMapOvr>
    <a:masterClrMapping/>
  </p:clrMapOvr>
  <p:transition spd="med"/>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a:xfrm>
            <a:off x="1" y="3427200"/>
            <a:ext cx="12192000" cy="3430800"/>
          </a:xfrm>
          <a:noFill/>
        </p:spPr>
        <p:txBody>
          <a:bodyPr tIns="324000"/>
          <a:lstStyle>
            <a:lvl1pPr marL="0" marR="0" indent="0" algn="ctr" defTabSz="816201" rtl="0" eaLnBrk="1" fontAlgn="auto" latinLnBrk="0" hangingPunct="1">
              <a:lnSpc>
                <a:spcPct val="100000"/>
              </a:lnSpc>
              <a:spcBef>
                <a:spcPts val="900"/>
              </a:spcBef>
              <a:spcAft>
                <a:spcPts val="0"/>
              </a:spcAft>
              <a:buClr>
                <a:schemeClr val="accent1"/>
              </a:buClr>
              <a:buSzPct val="80000"/>
              <a:buFontTx/>
              <a:buNone/>
              <a:tabLst/>
              <a:defRPr sz="1200">
                <a:solidFill>
                  <a:schemeClr val="tx1"/>
                </a:solidFill>
              </a:defRPr>
            </a:lvl1pPr>
          </a:lstStyle>
          <a:p>
            <a:r>
              <a:rPr lang="en-US" dirty="0"/>
              <a:t>Click to insert image or illustration scene art</a:t>
            </a:r>
          </a:p>
        </p:txBody>
      </p:sp>
      <p:sp>
        <p:nvSpPr>
          <p:cNvPr id="2" name="Divider text"/>
          <p:cNvSpPr>
            <a:spLocks noGrp="1"/>
          </p:cNvSpPr>
          <p:nvPr>
            <p:ph type="ctrTitle" hasCustomPrompt="1"/>
          </p:nvPr>
        </p:nvSpPr>
        <p:spPr bwMode="gray">
          <a:xfrm>
            <a:off x="503869" y="1375047"/>
            <a:ext cx="11182288" cy="677108"/>
          </a:xfrm>
        </p:spPr>
        <p:txBody>
          <a:bodyPr anchor="t" anchorCtr="0">
            <a:noAutofit/>
          </a:bodyPr>
          <a:lstStyle>
            <a:lvl1pPr>
              <a:defRPr sz="32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2841665864"/>
      </p:ext>
    </p:extLst>
  </p:cSld>
  <p:clrMapOvr>
    <a:masterClrMapping/>
  </p:clrMapOvr>
  <p:transition spd="med"/>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348679618"/>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3871" y="1620000"/>
            <a:ext cx="11183564"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627660226"/>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3868" y="1620000"/>
            <a:ext cx="532661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 column 1"/>
          <p:cNvSpPr>
            <a:spLocks noGrp="1"/>
          </p:cNvSpPr>
          <p:nvPr>
            <p:ph type="body" sz="quarter" idx="11" hasCustomPrompt="1"/>
          </p:nvPr>
        </p:nvSpPr>
        <p:spPr>
          <a:xfrm>
            <a:off x="6360820" y="1620000"/>
            <a:ext cx="532661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322502297"/>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4361" y="1620000"/>
            <a:ext cx="3563072"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4115" y="1620000"/>
            <a:ext cx="3563072"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3869" y="1620000"/>
            <a:ext cx="3563072"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903208925"/>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3868" y="4770000"/>
            <a:ext cx="5326613" cy="1080000"/>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8" y="1620000"/>
            <a:ext cx="5326613" cy="2631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6360820" y="4770000"/>
            <a:ext cx="5326613" cy="1080000"/>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6360820" y="1620000"/>
            <a:ext cx="5326613" cy="2631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1514162969"/>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3870" y="4354924"/>
            <a:ext cx="3390317" cy="1495079"/>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70" y="1620000"/>
            <a:ext cx="3390317" cy="2232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8297116" y="4354924"/>
            <a:ext cx="3390317" cy="1495079"/>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8297116" y="1620000"/>
            <a:ext cx="3390317" cy="2232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9" name="Text placeholder - column 2"/>
          <p:cNvSpPr>
            <a:spLocks noGrp="1"/>
          </p:cNvSpPr>
          <p:nvPr>
            <p:ph type="body" sz="quarter" idx="15" hasCustomPrompt="1"/>
          </p:nvPr>
        </p:nvSpPr>
        <p:spPr>
          <a:xfrm>
            <a:off x="4400494" y="4354924"/>
            <a:ext cx="3390317" cy="1495079"/>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4400494" y="1620000"/>
            <a:ext cx="3390317" cy="2232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58692397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spTree>
      <p:nvGrpSpPr>
        <p:cNvPr id="1" name=""/>
        <p:cNvGrpSpPr/>
        <p:nvPr/>
      </p:nvGrpSpPr>
      <p:grpSpPr>
        <a:xfrm>
          <a:off x="0" y="0"/>
          <a:ext cx="0" cy="0"/>
          <a:chOff x="0" y="0"/>
          <a:chExt cx="0" cy="0"/>
        </a:xfrm>
      </p:grpSpPr>
      <p:sp>
        <p:nvSpPr>
          <p:cNvPr id="24" name="Classification"/>
          <p:cNvSpPr txBox="1"/>
          <p:nvPr userDrawn="1"/>
        </p:nvSpPr>
        <p:spPr>
          <a:xfrm>
            <a:off x="287926" y="5093865"/>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6" name="Speaker"/>
          <p:cNvSpPr>
            <a:spLocks noGrp="1"/>
          </p:cNvSpPr>
          <p:nvPr userDrawn="1">
            <p:ph type="subTitle" idx="1" hasCustomPrompt="1"/>
          </p:nvPr>
        </p:nvSpPr>
        <p:spPr bwMode="gray">
          <a:xfrm>
            <a:off x="287926" y="4268504"/>
            <a:ext cx="6371771"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10" name="Presentation Title"/>
          <p:cNvSpPr>
            <a:spLocks noGrp="1"/>
          </p:cNvSpPr>
          <p:nvPr>
            <p:ph type="body" sz="quarter" idx="14" hasCustomPrompt="1"/>
          </p:nvPr>
        </p:nvSpPr>
        <p:spPr>
          <a:xfrm>
            <a:off x="287926" y="2706317"/>
            <a:ext cx="6371771" cy="997196"/>
          </a:xfrm>
        </p:spPr>
        <p:txBody>
          <a:bodyPr wrap="square">
            <a:noAutofit/>
          </a:bodyPr>
          <a:lstStyle>
            <a:lvl1pPr>
              <a:lnSpc>
                <a:spcPct val="90000"/>
              </a:lnSpc>
              <a:spcBef>
                <a:spcPts val="0"/>
              </a:spcBef>
              <a:defRPr sz="3599" b="1" baseline="0"/>
            </a:lvl1pPr>
          </a:lstStyle>
          <a:p>
            <a:pPr lvl="0"/>
            <a:r>
              <a:rPr lang="en-US" dirty="0"/>
              <a:t>Title Goes Here </a:t>
            </a:r>
            <a:br>
              <a:rPr lang="en-US" dirty="0"/>
            </a:br>
            <a:r>
              <a:rPr lang="en-US" dirty="0"/>
              <a:t>and Here and Here.</a:t>
            </a:r>
          </a:p>
        </p:txBody>
      </p:sp>
      <p:sp>
        <p:nvSpPr>
          <p:cNvPr id="7" name="Picture Placeholder 6"/>
          <p:cNvSpPr>
            <a:spLocks noGrp="1"/>
          </p:cNvSpPr>
          <p:nvPr>
            <p:ph type="pic" sz="quarter" idx="16"/>
          </p:nvPr>
        </p:nvSpPr>
        <p:spPr>
          <a:xfrm>
            <a:off x="6953044" y="963000"/>
            <a:ext cx="4930716" cy="4932000"/>
          </a:xfrm>
        </p:spPr>
        <p:txBody>
          <a:bodyPr/>
          <a:lstStyle/>
          <a:p>
            <a:endParaRPr lang="de-DE"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925" y="6217668"/>
            <a:ext cx="1578051" cy="3600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925" y="1880235"/>
            <a:ext cx="1107885" cy="216000"/>
          </a:xfrm>
          <a:prstGeom prst="rect">
            <a:avLst/>
          </a:prstGeom>
        </p:spPr>
      </p:pic>
    </p:spTree>
    <p:extLst>
      <p:ext uri="{BB962C8B-B14F-4D97-AF65-F5344CB8AC3E}">
        <p14:creationId xmlns:p14="http://schemas.microsoft.com/office/powerpoint/2010/main" val="4074999641"/>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3869" y="3878221"/>
            <a:ext cx="2414971" cy="1971780"/>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9" y="1620000"/>
            <a:ext cx="2414971" cy="1728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9272463" y="3878222"/>
            <a:ext cx="2414971" cy="1971780"/>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2463" y="1620000"/>
            <a:ext cx="2414971" cy="1728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9" name="Text placeholder - column 2"/>
          <p:cNvSpPr>
            <a:spLocks noGrp="1"/>
          </p:cNvSpPr>
          <p:nvPr>
            <p:ph type="body" sz="quarter" idx="15" hasCustomPrompt="1"/>
          </p:nvPr>
        </p:nvSpPr>
        <p:spPr>
          <a:xfrm>
            <a:off x="3426733" y="3878222"/>
            <a:ext cx="2414971" cy="1971780"/>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6733" y="1620000"/>
            <a:ext cx="2414971" cy="1728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13" name="Text placeholder - column 2"/>
          <p:cNvSpPr>
            <a:spLocks noGrp="1"/>
          </p:cNvSpPr>
          <p:nvPr>
            <p:ph type="body" sz="quarter" idx="17" hasCustomPrompt="1"/>
          </p:nvPr>
        </p:nvSpPr>
        <p:spPr>
          <a:xfrm>
            <a:off x="6349599" y="3878222"/>
            <a:ext cx="2414971" cy="1971780"/>
          </a:xfrm>
        </p:spPr>
        <p:txBody>
          <a:bodyPr/>
          <a:lstStyle>
            <a:lvl1pPr>
              <a:spcBef>
                <a:spcPts val="450"/>
              </a:spcBef>
              <a:defRPr sz="1350"/>
            </a:lvl1pPr>
            <a:lvl2pPr>
              <a:defRPr sz="1200"/>
            </a:lvl2pPr>
            <a:lvl3pPr>
              <a:defRPr sz="105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49599" y="1620000"/>
            <a:ext cx="2414971" cy="1728000"/>
          </a:xfrm>
          <a:solidFill>
            <a:schemeClr val="tx2">
              <a:alpha val="70000"/>
            </a:schemeClr>
          </a:solidFill>
        </p:spPr>
        <p:txBody>
          <a:bodyPr vert="horz" lIns="0" tIns="180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3846121169"/>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bg1"/>
        </a:solidFill>
        <a:effectLst/>
      </p:bgPr>
    </p:bg>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296862" indent="-296862">
              <a:lnSpc>
                <a:spcPct val="90000"/>
              </a:lnSpc>
              <a:spcBef>
                <a:spcPts val="450"/>
              </a:spcBef>
              <a:defRPr sz="4498" b="1">
                <a:solidFill>
                  <a:schemeClr val="tx1"/>
                </a:solidFill>
              </a:defRPr>
            </a:lvl1pPr>
            <a:lvl2pPr marL="296862" indent="0">
              <a:buNone/>
              <a:defRPr sz="900">
                <a:solidFill>
                  <a:schemeClr val="tx1"/>
                </a:solidFill>
              </a:defRPr>
            </a:lvl2pPr>
          </a:lstStyle>
          <a:p>
            <a:pPr lvl="0"/>
            <a:r>
              <a:rPr lang="en-US" noProof="0" dirty="0"/>
              <a:t>“Quote goes here </a:t>
            </a:r>
            <a:br>
              <a:rPr lang="en-US" noProof="0" dirty="0"/>
            </a:br>
            <a:r>
              <a:rPr lang="en-US" noProof="0" dirty="0"/>
              <a:t>and here.”</a:t>
            </a:r>
          </a:p>
          <a:p>
            <a:pPr lvl="1"/>
            <a:r>
              <a:rPr lang="en-US" noProof="0" dirty="0"/>
              <a:t>Source</a:t>
            </a:r>
          </a:p>
        </p:txBody>
      </p:sp>
      <p:sp>
        <p:nvSpPr>
          <p:cNvPr id="2" name="Title 1"/>
          <p:cNvSpPr>
            <a:spLocks noGrp="1"/>
          </p:cNvSpPr>
          <p:nvPr>
            <p:ph type="title" hasCustomPrompt="1"/>
          </p:nvPr>
        </p:nvSpPr>
        <p:spPr/>
        <p:txBody>
          <a:bodyPr/>
          <a:lstStyle>
            <a:lvl1pPr>
              <a:defRPr>
                <a:solidFill>
                  <a:schemeClr val="tx1"/>
                </a:solidFill>
              </a:defRPr>
            </a:lvl1pPr>
          </a:lstStyle>
          <a:p>
            <a:r>
              <a:rPr lang="en-US" noProof="0" dirty="0"/>
              <a:t>Insert page title (sentence case)</a:t>
            </a:r>
            <a:endParaRPr lang="en-US" dirty="0"/>
          </a:p>
        </p:txBody>
      </p:sp>
    </p:spTree>
    <p:extLst>
      <p:ext uri="{BB962C8B-B14F-4D97-AF65-F5344CB8AC3E}">
        <p14:creationId xmlns:p14="http://schemas.microsoft.com/office/powerpoint/2010/main" val="149858041"/>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text with image 1">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8125059" y="252000"/>
            <a:ext cx="4066941" cy="6606000"/>
          </a:xfrm>
          <a:solidFill>
            <a:schemeClr val="tx2">
              <a:alpha val="70000"/>
            </a:schemeClr>
          </a:solidFill>
        </p:spPr>
        <p:txBody>
          <a:bodyPr vert="horz" lIns="0" tIns="2448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6"/>
          <p:cNvSpPr>
            <a:spLocks noGrp="1"/>
          </p:cNvSpPr>
          <p:nvPr>
            <p:ph type="body" sz="quarter" idx="11" hasCustomPrompt="1"/>
          </p:nvPr>
        </p:nvSpPr>
        <p:spPr bwMode="gray">
          <a:xfrm>
            <a:off x="503871" y="1620000"/>
            <a:ext cx="709015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2"/>
          <p:cNvSpPr>
            <a:spLocks noGrp="1"/>
          </p:cNvSpPr>
          <p:nvPr>
            <p:ph type="title" hasCustomPrompt="1"/>
          </p:nvPr>
        </p:nvSpPr>
        <p:spPr>
          <a:xfrm>
            <a:off x="503873" y="504003"/>
            <a:ext cx="7090153" cy="276999"/>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912863677"/>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text with image 2">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6109584" y="252000"/>
            <a:ext cx="6082416" cy="6606000"/>
          </a:xfrm>
          <a:solidFill>
            <a:schemeClr val="tx2">
              <a:alpha val="70000"/>
            </a:schemeClr>
          </a:solidFill>
        </p:spPr>
        <p:txBody>
          <a:bodyPr vert="horz" lIns="0" tIns="2448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6"/>
          <p:cNvSpPr>
            <a:spLocks noGrp="1"/>
          </p:cNvSpPr>
          <p:nvPr>
            <p:ph type="body" sz="quarter" idx="11" hasCustomPrompt="1"/>
          </p:nvPr>
        </p:nvSpPr>
        <p:spPr bwMode="gray">
          <a:xfrm>
            <a:off x="503868" y="1620000"/>
            <a:ext cx="5110669"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1"/>
          <p:cNvSpPr>
            <a:spLocks noGrp="1"/>
          </p:cNvSpPr>
          <p:nvPr>
            <p:ph type="title" hasCustomPrompt="1"/>
          </p:nvPr>
        </p:nvSpPr>
        <p:spPr>
          <a:xfrm>
            <a:off x="503870" y="504003"/>
            <a:ext cx="5110669" cy="276999"/>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414593253"/>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with motion band">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252000"/>
            <a:ext cx="12192000" cy="6606000"/>
          </a:xfrm>
          <a:solidFill>
            <a:schemeClr val="tx2">
              <a:alpha val="70000"/>
            </a:schemeClr>
          </a:solidFill>
        </p:spPr>
        <p:txBody>
          <a:bodyPr vert="horz" lIns="0" tIns="2448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1485759973"/>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0"/>
            <a:ext cx="12192000" cy="6858000"/>
          </a:xfrm>
          <a:solidFill>
            <a:schemeClr val="tx2">
              <a:alpha val="70000"/>
            </a:schemeClr>
          </a:solidFill>
        </p:spPr>
        <p:txBody>
          <a:bodyPr vert="horz" lIns="0" tIns="2448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537907678"/>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4"/>
          <p:cNvSpPr>
            <a:spLocks noGrp="1"/>
          </p:cNvSpPr>
          <p:nvPr>
            <p:ph type="pic" sz="quarter" idx="13" hasCustomPrompt="1"/>
          </p:nvPr>
        </p:nvSpPr>
        <p:spPr bwMode="gray">
          <a:xfrm>
            <a:off x="6360820" y="1601628"/>
            <a:ext cx="5326613" cy="4230000"/>
          </a:xfrm>
          <a:solidFill>
            <a:schemeClr val="tx2">
              <a:alpha val="70000"/>
            </a:schemeClr>
          </a:solidFill>
        </p:spPr>
        <p:txBody>
          <a:bodyPr vert="horz" lIns="0" tIns="1512000" rIns="0" bIns="0" rtlCol="0" anchor="t" anchorCtr="0">
            <a:noAutofit/>
          </a:bodyPr>
          <a:lstStyle>
            <a:lvl1pPr marL="0" indent="0" algn="ctr" defTabSz="816201" rtl="0" eaLnBrk="1" latinLnBrk="0" hangingPunct="1">
              <a:spcBef>
                <a:spcPts val="1446"/>
              </a:spcBef>
              <a:buClr>
                <a:schemeClr val="accent1"/>
              </a:buClr>
              <a:buSzPct val="80000"/>
              <a:buFontTx/>
              <a:buNone/>
              <a:defRPr lang="de-DE" sz="12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3"/>
          <p:cNvSpPr>
            <a:spLocks noGrp="1"/>
          </p:cNvSpPr>
          <p:nvPr>
            <p:ph type="body" sz="quarter" idx="10" hasCustomPrompt="1"/>
          </p:nvPr>
        </p:nvSpPr>
        <p:spPr>
          <a:xfrm>
            <a:off x="503868" y="1620000"/>
            <a:ext cx="5326613"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3873" y="504003"/>
            <a:ext cx="11183564" cy="276999"/>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216649060"/>
      </p:ext>
    </p:extLst>
  </p:cSld>
  <p:clrMapOvr>
    <a:masterClrMapping/>
  </p:clrMapOvr>
  <p:transition spd="med"/>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503869" y="1620000"/>
            <a:ext cx="11182288" cy="4230000"/>
          </a:xfrm>
          <a:solidFill>
            <a:schemeClr val="tx2">
              <a:alpha val="70000"/>
            </a:schemeClr>
          </a:solidFill>
        </p:spPr>
        <p:txBody>
          <a:bodyPr tIns="1368000"/>
          <a:lstStyle>
            <a:lvl1pPr algn="ctr">
              <a:defRPr sz="1050" b="0"/>
            </a:lvl1pPr>
          </a:lstStyle>
          <a:p>
            <a:pPr lvl="0"/>
            <a:r>
              <a:rPr lang="en-US" dirty="0"/>
              <a:t>Click to add content</a:t>
            </a:r>
          </a:p>
        </p:txBody>
      </p:sp>
      <p:sp>
        <p:nvSpPr>
          <p:cNvPr id="2" name="Title 1"/>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223952304"/>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Blank with motion band">
    <p:spTree>
      <p:nvGrpSpPr>
        <p:cNvPr id="1" name=""/>
        <p:cNvGrpSpPr/>
        <p:nvPr/>
      </p:nvGrpSpPr>
      <p:grpSpPr>
        <a:xfrm>
          <a:off x="0" y="0"/>
          <a:ext cx="0" cy="0"/>
          <a:chOff x="0" y="0"/>
          <a:chExt cx="0" cy="0"/>
        </a:xfrm>
      </p:grpSpPr>
      <p:sp>
        <p:nvSpPr>
          <p:cNvPr id="7" name="Rectangle 6"/>
          <p:cNvSpPr/>
          <p:nvPr userDrawn="1"/>
        </p:nvSpPr>
        <p:spPr bwMode="gray">
          <a:xfrm>
            <a:off x="236162" y="1142738"/>
            <a:ext cx="11792689" cy="220929"/>
          </a:xfrm>
          <a:prstGeom prst="rect">
            <a:avLst/>
          </a:prstGeom>
          <a:solidFill>
            <a:schemeClr val="bg1"/>
          </a:solidFill>
          <a:ln w="6350" algn="ctr">
            <a:noFill/>
            <a:miter lim="800000"/>
            <a:headEnd/>
            <a:tailEnd/>
          </a:ln>
        </p:spPr>
        <p:txBody>
          <a:bodyPr lIns="67467" tIns="53973" rIns="67467" bIns="53973" rtlCol="0" anchor="ctr"/>
          <a:lstStyle/>
          <a:p>
            <a:pPr marR="0" algn="ctr" defTabSz="685480" eaLnBrk="1" fontAlgn="base" latinLnBrk="0" hangingPunct="1">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1647737886"/>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36521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3869" y="1620000"/>
            <a:ext cx="11182288" cy="4230000"/>
          </a:xfrm>
        </p:spPr>
        <p:txBody>
          <a:bodyPr>
            <a:noAutofit/>
          </a:bodyPr>
          <a:lstStyle>
            <a:lvl1pPr marL="0" marR="0" indent="0" algn="l" defTabSz="1088231" rtl="0" eaLnBrk="1" fontAlgn="auto" latinLnBrk="0" hangingPunct="1">
              <a:lnSpc>
                <a:spcPct val="100000"/>
              </a:lnSpc>
              <a:spcBef>
                <a:spcPts val="2999"/>
              </a:spcBef>
              <a:spcAft>
                <a:spcPts val="0"/>
              </a:spcAft>
              <a:buClr>
                <a:schemeClr val="accent1"/>
              </a:buClr>
              <a:buSzPct val="80000"/>
              <a:buFontTx/>
              <a:buNone/>
              <a:tabLst/>
              <a:defRPr sz="1999" b="0"/>
            </a:lvl1pPr>
            <a:lvl2pPr marL="179910" marR="0" indent="-179910" algn="l" defTabSz="1088231"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799"/>
            </a:lvl2pPr>
            <a:lvl3pPr marL="359820" marR="0" indent="-179298" algn="l" defTabSz="1088231" rtl="0" eaLnBrk="1" fontAlgn="auto" latinLnBrk="0" hangingPunct="1">
              <a:lnSpc>
                <a:spcPct val="100000"/>
              </a:lnSpc>
              <a:spcBef>
                <a:spcPts val="400"/>
              </a:spcBef>
              <a:spcAft>
                <a:spcPts val="0"/>
              </a:spcAft>
              <a:buClr>
                <a:schemeClr val="tx1"/>
              </a:buClr>
              <a:buSzPct val="100000"/>
              <a:buFont typeface="Arial" pitchFamily="34" charset="0"/>
              <a:buChar char="–"/>
              <a:tabLst/>
              <a:defRPr sz="1799" baseline="0"/>
            </a:lvl3pPr>
            <a:lvl4pPr marL="539730" marR="0" indent="-179910" algn="l" defTabSz="1088231"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1238170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spTree>
      <p:nvGrpSpPr>
        <p:cNvPr id="1" name=""/>
        <p:cNvGrpSpPr/>
        <p:nvPr/>
      </p:nvGrpSpPr>
      <p:grpSpPr>
        <a:xfrm>
          <a:off x="0" y="0"/>
          <a:ext cx="0" cy="0"/>
          <a:chOff x="0" y="0"/>
          <a:chExt cx="0" cy="0"/>
        </a:xfrm>
      </p:grpSpPr>
      <p:sp>
        <p:nvSpPr>
          <p:cNvPr id="93" name="Contact information"/>
          <p:cNvSpPr>
            <a:spLocks noGrp="1"/>
          </p:cNvSpPr>
          <p:nvPr>
            <p:ph type="body" sz="quarter" idx="10" hasCustomPrompt="1"/>
          </p:nvPr>
        </p:nvSpPr>
        <p:spPr>
          <a:xfrm>
            <a:off x="503868" y="2905488"/>
            <a:ext cx="5326613" cy="2501011"/>
          </a:xfrm>
        </p:spPr>
        <p:txBody>
          <a:bodyPr anchor="t" anchorCtr="0">
            <a:noAutofit/>
          </a:bodyPr>
          <a:lstStyle>
            <a:lvl1pPr>
              <a:spcBef>
                <a:spcPts val="0"/>
              </a:spcBef>
              <a:spcAft>
                <a:spcPts val="900"/>
              </a:spcAft>
              <a:defRPr sz="1200" b="0"/>
            </a:lvl1pPr>
            <a:lvl2pPr marL="0" indent="0">
              <a:spcBef>
                <a:spcPts val="0"/>
              </a:spcBef>
              <a:buNone/>
              <a:defRPr sz="12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3868" y="1467010"/>
            <a:ext cx="5326613" cy="923116"/>
          </a:xfrm>
        </p:spPr>
        <p:txBody>
          <a:bodyPr anchor="t" anchorCtr="0">
            <a:noAutofit/>
          </a:bodyPr>
          <a:lstStyle>
            <a:lvl1pPr>
              <a:defRPr sz="4124">
                <a:solidFill>
                  <a:schemeClr val="accent1"/>
                </a:solidFill>
                <a:latin typeface="+mj-lt"/>
              </a:defRPr>
            </a:lvl1pPr>
          </a:lstStyle>
          <a:p>
            <a:r>
              <a:rPr lang="en-US" dirty="0"/>
              <a:t>Thank you.</a:t>
            </a:r>
            <a:endParaRPr lang="de-DE"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3869" y="5994000"/>
            <a:ext cx="1578051" cy="36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870" y="504000"/>
            <a:ext cx="1107885" cy="216000"/>
          </a:xfrm>
          <a:prstGeom prst="rect">
            <a:avLst/>
          </a:prstGeom>
        </p:spPr>
      </p:pic>
    </p:spTree>
    <p:extLst>
      <p:ext uri="{BB962C8B-B14F-4D97-AF65-F5344CB8AC3E}">
        <p14:creationId xmlns:p14="http://schemas.microsoft.com/office/powerpoint/2010/main" val="1097058617"/>
      </p:ext>
    </p:extLst>
  </p:cSld>
  <p:clrMapOvr>
    <a:masterClrMapping/>
  </p:clrMapOvr>
  <p:transition spd="med"/>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4" name="TextBox 3"/>
          <p:cNvSpPr txBox="1"/>
          <p:nvPr/>
        </p:nvSpPr>
        <p:spPr bwMode="gray">
          <a:xfrm>
            <a:off x="503868" y="1620000"/>
            <a:ext cx="11182288" cy="2239074"/>
          </a:xfrm>
          <a:prstGeom prst="rect">
            <a:avLst/>
          </a:prstGeom>
          <a:noFill/>
        </p:spPr>
        <p:txBody>
          <a:bodyPr wrap="square" lIns="0" tIns="0" rIns="0" bIns="0" rtlCol="0">
            <a:spAutoFit/>
          </a:bodyPr>
          <a:lstStyle/>
          <a:p>
            <a:pPr>
              <a:spcBef>
                <a:spcPts val="900"/>
              </a:spcBef>
            </a:pPr>
            <a:r>
              <a:rPr lang="en-US" sz="825"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900"/>
              </a:spcBef>
            </a:pPr>
            <a:r>
              <a:rPr lang="en-US" sz="825"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a:t>
            </a:r>
            <a:br>
              <a:rPr lang="en-US" sz="825" kern="1200" dirty="0">
                <a:solidFill>
                  <a:schemeClr val="tx1"/>
                </a:solidFill>
                <a:latin typeface="Arial"/>
                <a:ea typeface="Arial Unicode MS" panose="020B0604020202020204" pitchFamily="34" charset="-128"/>
                <a:cs typeface="+mn-cs"/>
              </a:rPr>
            </a:br>
            <a:r>
              <a:rPr lang="en-US" sz="825" kern="1200" dirty="0">
                <a:solidFill>
                  <a:schemeClr val="tx1"/>
                </a:solidFill>
                <a:latin typeface="Arial"/>
                <a:ea typeface="Arial Unicode MS" panose="020B0604020202020204" pitchFamily="34" charset="-128"/>
                <a:cs typeface="+mn-cs"/>
              </a:rPr>
              <a:t>of other software vendors. National product specifications may vary.</a:t>
            </a:r>
          </a:p>
          <a:p>
            <a:pPr>
              <a:spcBef>
                <a:spcPts val="900"/>
              </a:spcBef>
            </a:pPr>
            <a:r>
              <a:rPr lang="en-US" sz="825"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a:t>
            </a:r>
            <a:br>
              <a:rPr lang="en-US" sz="825" kern="1200" dirty="0">
                <a:solidFill>
                  <a:schemeClr val="tx1"/>
                </a:solidFill>
                <a:latin typeface="Arial"/>
                <a:ea typeface="Arial Unicode MS" panose="020B0604020202020204" pitchFamily="34" charset="-128"/>
                <a:cs typeface="+mn-cs"/>
              </a:rPr>
            </a:br>
            <a:r>
              <a:rPr lang="en-US" sz="825" kern="1200" dirty="0">
                <a:solidFill>
                  <a:schemeClr val="tx1"/>
                </a:solidFill>
                <a:latin typeface="Arial"/>
                <a:ea typeface="Arial Unicode MS" panose="020B0604020202020204" pitchFamily="34" charset="-128"/>
                <a:cs typeface="+mn-cs"/>
              </a:rPr>
              <a:t>set forth in the express warranty statements accompanying such products and services, if any. Nothing herein should be construed as constituting an additional warranty. </a:t>
            </a:r>
          </a:p>
          <a:p>
            <a:pPr>
              <a:spcBef>
                <a:spcPts val="900"/>
              </a:spcBef>
            </a:pPr>
            <a:r>
              <a:rPr lang="en-US" sz="825"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 </a:t>
            </a:r>
            <a:br>
              <a:rPr lang="en-US" sz="825" kern="1200" dirty="0">
                <a:solidFill>
                  <a:schemeClr val="tx1"/>
                </a:solidFill>
                <a:latin typeface="Arial"/>
                <a:ea typeface="Arial Unicode MS" panose="020B0604020202020204" pitchFamily="34" charset="-128"/>
                <a:cs typeface="+mn-cs"/>
              </a:rPr>
            </a:br>
            <a:r>
              <a:rPr lang="en-US" sz="825"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900"/>
              </a:spcBef>
            </a:pPr>
            <a:r>
              <a:rPr lang="en-US" sz="825"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a:t>
            </a:r>
            <a:br>
              <a:rPr lang="en-US" sz="825" kern="1200" dirty="0">
                <a:solidFill>
                  <a:schemeClr val="tx1"/>
                </a:solidFill>
                <a:latin typeface="Arial"/>
                <a:ea typeface="Arial Unicode MS" panose="020B0604020202020204" pitchFamily="34" charset="-128"/>
                <a:cs typeface="+mn-cs"/>
              </a:rPr>
            </a:br>
            <a:r>
              <a:rPr lang="en-US" sz="825" kern="1200" dirty="0">
                <a:solidFill>
                  <a:schemeClr val="tx1"/>
                </a:solidFill>
                <a:latin typeface="Arial"/>
                <a:ea typeface="Arial Unicode MS" panose="020B0604020202020204" pitchFamily="34" charset="-128"/>
                <a:cs typeface="+mn-cs"/>
              </a:rPr>
              <a:t>in Germany and other countries. All other product and service names mentioned are the trademarks of their respective companies. </a:t>
            </a:r>
            <a:br>
              <a:rPr lang="en-US" sz="825" kern="1200" dirty="0">
                <a:solidFill>
                  <a:schemeClr val="tx1"/>
                </a:solidFill>
                <a:latin typeface="Arial"/>
                <a:ea typeface="Arial Unicode MS" panose="020B0604020202020204" pitchFamily="34" charset="-128"/>
                <a:cs typeface="+mn-cs"/>
              </a:rPr>
            </a:br>
            <a:r>
              <a:rPr lang="en-US" sz="825" kern="1200" dirty="0">
                <a:solidFill>
                  <a:schemeClr val="tx1"/>
                </a:solidFill>
                <a:latin typeface="Arial"/>
                <a:ea typeface="Arial Unicode MS" panose="020B0604020202020204" pitchFamily="34" charset="-128"/>
                <a:cs typeface="+mn-cs"/>
              </a:rPr>
              <a:t>See </a:t>
            </a:r>
            <a:r>
              <a:rPr lang="en-US" sz="825" kern="1200" dirty="0">
                <a:solidFill>
                  <a:schemeClr val="tx2"/>
                </a:solidFill>
                <a:latin typeface="Arial"/>
                <a:ea typeface="Arial Unicode MS" panose="020B0604020202020204" pitchFamily="34" charset="-128"/>
                <a:cs typeface="+mn-cs"/>
                <a:hlinkClick r:id="rId2"/>
              </a:rPr>
              <a:t>http://global.sap.com/corporate-en/legal/copyright/index.epx</a:t>
            </a:r>
            <a:r>
              <a:rPr lang="en-US" sz="825" kern="1200" dirty="0">
                <a:solidFill>
                  <a:schemeClr val="tx2"/>
                </a:solidFill>
                <a:latin typeface="Arial"/>
                <a:ea typeface="Arial Unicode MS" panose="020B0604020202020204" pitchFamily="34" charset="-128"/>
                <a:cs typeface="+mn-cs"/>
              </a:rPr>
              <a:t> </a:t>
            </a:r>
            <a:r>
              <a:rPr lang="en-US" sz="825" kern="1200" dirty="0">
                <a:solidFill>
                  <a:schemeClr val="tx1"/>
                </a:solidFill>
                <a:latin typeface="Arial"/>
                <a:ea typeface="Arial Unicode MS" panose="020B0604020202020204" pitchFamily="34" charset="-128"/>
                <a:cs typeface="+mn-cs"/>
              </a:rPr>
              <a:t>for additional trademark information and notices.</a:t>
            </a:r>
          </a:p>
        </p:txBody>
      </p:sp>
      <p:sp>
        <p:nvSpPr>
          <p:cNvPr id="5" name="TextBox 4"/>
          <p:cNvSpPr txBox="1"/>
          <p:nvPr userDrawn="1"/>
        </p:nvSpPr>
        <p:spPr bwMode="gray">
          <a:xfrm>
            <a:off x="503871" y="719838"/>
            <a:ext cx="9538191" cy="276999"/>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lvl="0"/>
            <a:r>
              <a:rPr lang="en-US" sz="1800" b="0" noProof="0" dirty="0"/>
              <a:t>© 2017 SAP SE or an SAP affiliate company. All rights reserved.</a:t>
            </a:r>
          </a:p>
        </p:txBody>
      </p:sp>
      <p:grpSp>
        <p:nvGrpSpPr>
          <p:cNvPr id="16" name="Group 15"/>
          <p:cNvGrpSpPr/>
          <p:nvPr userDrawn="1"/>
        </p:nvGrpSpPr>
        <p:grpSpPr>
          <a:xfrm>
            <a:off x="0" y="2"/>
            <a:ext cx="12193624" cy="251943"/>
            <a:chOff x="0" y="0"/>
            <a:chExt cx="12196800" cy="251942"/>
          </a:xfrm>
        </p:grpSpPr>
        <p:sp>
          <p:nvSpPr>
            <p:cNvPr id="17" name="Rectangle 1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nvGrpSpPr>
            <p:cNvPr id="18" name="Secondary Motion Band"/>
            <p:cNvGrpSpPr/>
            <p:nvPr userDrawn="1"/>
          </p:nvGrpSpPr>
          <p:grpSpPr>
            <a:xfrm>
              <a:off x="10683752" y="0"/>
              <a:ext cx="1513048" cy="251942"/>
              <a:chOff x="10682127" y="0"/>
              <a:chExt cx="1513048" cy="252000"/>
            </a:xfrm>
          </p:grpSpPr>
          <p:sp>
            <p:nvSpPr>
              <p:cNvPr id="19" name="Rectangle 1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1" name="Rectangle 2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3653689633"/>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Copyright german">
    <p:spTree>
      <p:nvGrpSpPr>
        <p:cNvPr id="1" name=""/>
        <p:cNvGrpSpPr/>
        <p:nvPr/>
      </p:nvGrpSpPr>
      <p:grpSpPr>
        <a:xfrm>
          <a:off x="0" y="0"/>
          <a:ext cx="0" cy="0"/>
          <a:chOff x="0" y="0"/>
          <a:chExt cx="0" cy="0"/>
        </a:xfrm>
      </p:grpSpPr>
      <p:sp>
        <p:nvSpPr>
          <p:cNvPr id="4" name="TextBox 3"/>
          <p:cNvSpPr txBox="1"/>
          <p:nvPr userDrawn="1"/>
        </p:nvSpPr>
        <p:spPr bwMode="gray">
          <a:xfrm>
            <a:off x="503869" y="1620000"/>
            <a:ext cx="11182288" cy="2492990"/>
          </a:xfrm>
          <a:prstGeom prst="rect">
            <a:avLst/>
          </a:prstGeom>
          <a:noFill/>
        </p:spPr>
        <p:txBody>
          <a:bodyPr wrap="square" lIns="0" tIns="0" rIns="0" bIns="0" rtlCol="0">
            <a:spAutoFit/>
          </a:bodyPr>
          <a:lstStyle/>
          <a:p>
            <a:pPr>
              <a:spcBef>
                <a:spcPts val="900"/>
              </a:spcBef>
            </a:pPr>
            <a:r>
              <a:rPr lang="de-DE" sz="825"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900"/>
              </a:spcBef>
            </a:pPr>
            <a:r>
              <a:rPr lang="de-DE" sz="825"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900"/>
              </a:spcBef>
            </a:pPr>
            <a:r>
              <a:rPr lang="de-DE" sz="825"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a:t>
            </a:r>
            <a:br>
              <a:rPr lang="de-DE" sz="825" kern="1200" noProof="0" dirty="0">
                <a:solidFill>
                  <a:schemeClr val="tx1"/>
                </a:solidFill>
                <a:effectLst/>
                <a:latin typeface="Arial"/>
                <a:ea typeface="+mn-ea"/>
                <a:cs typeface="+mn-cs"/>
              </a:rPr>
            </a:br>
            <a:r>
              <a:rPr lang="de-DE" sz="825" kern="1200" noProof="0" dirty="0">
                <a:solidFill>
                  <a:schemeClr val="tx1"/>
                </a:solidFill>
                <a:effectLst/>
                <a:latin typeface="Arial"/>
                <a:ea typeface="+mn-ea"/>
                <a:cs typeface="+mn-cs"/>
              </a:rPr>
              <a:t>Die SAP SE oder ihre Konzernunternehmen übernehmen keinerlei Haftung oder Gewährleistung für Fehler oder Unvollständigkeiten in dieser Publikation. </a:t>
            </a:r>
            <a:br>
              <a:rPr lang="de-DE" sz="825" kern="1200" noProof="0" dirty="0">
                <a:solidFill>
                  <a:schemeClr val="tx1"/>
                </a:solidFill>
                <a:effectLst/>
                <a:latin typeface="Arial"/>
                <a:ea typeface="+mn-ea"/>
                <a:cs typeface="+mn-cs"/>
              </a:rPr>
            </a:br>
            <a:r>
              <a:rPr lang="de-DE" sz="825" kern="1200" noProof="0" dirty="0">
                <a:solidFill>
                  <a:schemeClr val="tx1"/>
                </a:solidFill>
                <a:effectLst/>
                <a:latin typeface="Arial"/>
                <a:ea typeface="+mn-ea"/>
                <a:cs typeface="+mn-cs"/>
              </a:rPr>
              <a:t>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900"/>
              </a:spcBef>
            </a:pPr>
            <a:r>
              <a:rPr lang="de-DE" sz="825"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900"/>
              </a:spcBef>
            </a:pPr>
            <a:r>
              <a:rPr lang="de-DE" sz="825"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a:t>
            </a:r>
            <a:br>
              <a:rPr lang="de-DE" sz="825" kern="1200" noProof="0" dirty="0">
                <a:solidFill>
                  <a:schemeClr val="tx1"/>
                </a:solidFill>
                <a:effectLst/>
                <a:latin typeface="Arial"/>
                <a:ea typeface="+mn-ea"/>
                <a:cs typeface="+mn-cs"/>
              </a:rPr>
            </a:br>
            <a:r>
              <a:rPr lang="de-DE" sz="825" kern="1200" noProof="0" dirty="0">
                <a:solidFill>
                  <a:schemeClr val="tx1"/>
                </a:solidFill>
                <a:effectLst/>
                <a:latin typeface="Arial"/>
                <a:ea typeface="+mn-ea"/>
                <a:cs typeface="+mn-cs"/>
              </a:rPr>
              <a:t>(oder von einem SAP-Konzernunternehmen) in Deutschland und verschiedenen anderen Ländern weltweit. Alle anderen Namen von Produkten und Dienstleistungen sind Marken der jeweiligen Firmen. </a:t>
            </a:r>
            <a:br>
              <a:rPr lang="de-DE" sz="825" kern="1200" noProof="0" dirty="0">
                <a:solidFill>
                  <a:schemeClr val="tx1"/>
                </a:solidFill>
                <a:effectLst/>
                <a:latin typeface="Arial"/>
                <a:ea typeface="+mn-ea"/>
                <a:cs typeface="+mn-cs"/>
              </a:rPr>
            </a:br>
            <a:r>
              <a:rPr lang="de-DE" sz="825" kern="1200" noProof="0" dirty="0">
                <a:solidFill>
                  <a:schemeClr val="tx1"/>
                </a:solidFill>
                <a:effectLst/>
                <a:latin typeface="Arial"/>
                <a:ea typeface="+mn-ea"/>
                <a:cs typeface="+mn-cs"/>
              </a:rPr>
              <a:t>Zusätzliche Informationen zur Marke und Vermerke finden Sie auf der Seite </a:t>
            </a:r>
            <a:r>
              <a:rPr lang="de-DE" sz="825" kern="1200" noProof="0" dirty="0">
                <a:solidFill>
                  <a:schemeClr val="tx1"/>
                </a:solidFill>
                <a:effectLst/>
                <a:latin typeface="Arial"/>
                <a:ea typeface="+mn-ea"/>
                <a:cs typeface="+mn-cs"/>
                <a:hlinkClick r:id="rId2"/>
              </a:rPr>
              <a:t>http://www.sap.com/corporate-de/legal/copyright/index.epx</a:t>
            </a:r>
            <a:endParaRPr lang="de-DE" sz="825" kern="1200" noProof="0" dirty="0">
              <a:solidFill>
                <a:schemeClr val="tx1"/>
              </a:solidFill>
              <a:effectLst/>
              <a:latin typeface="Arial"/>
              <a:ea typeface="+mn-ea"/>
              <a:cs typeface="+mn-cs"/>
            </a:endParaRPr>
          </a:p>
        </p:txBody>
      </p:sp>
      <p:sp>
        <p:nvSpPr>
          <p:cNvPr id="5" name="TextBox 4"/>
          <p:cNvSpPr txBox="1"/>
          <p:nvPr userDrawn="1"/>
        </p:nvSpPr>
        <p:spPr bwMode="gray">
          <a:xfrm>
            <a:off x="503869" y="719838"/>
            <a:ext cx="11182288" cy="276999"/>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lvl="0"/>
            <a:r>
              <a:rPr lang="en-US" sz="1800" b="0" noProof="0" dirty="0"/>
              <a:t>© </a:t>
            </a:r>
            <a:r>
              <a:rPr lang="de-DE" sz="1800" b="0" noProof="0" dirty="0"/>
              <a:t>2017 SAP SE oder ein SAP-Konzernunternehmen. Alle Rechte vorbehalten.</a:t>
            </a:r>
          </a:p>
        </p:txBody>
      </p:sp>
      <p:grpSp>
        <p:nvGrpSpPr>
          <p:cNvPr id="16" name="Group 15"/>
          <p:cNvGrpSpPr/>
          <p:nvPr userDrawn="1"/>
        </p:nvGrpSpPr>
        <p:grpSpPr>
          <a:xfrm>
            <a:off x="0" y="2"/>
            <a:ext cx="12193624" cy="251943"/>
            <a:chOff x="0" y="0"/>
            <a:chExt cx="12196800" cy="251942"/>
          </a:xfrm>
        </p:grpSpPr>
        <p:sp>
          <p:nvSpPr>
            <p:cNvPr id="17" name="Rectangle 1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nvGrpSpPr>
            <p:cNvPr id="18" name="Secondary Motion Band"/>
            <p:cNvGrpSpPr/>
            <p:nvPr userDrawn="1"/>
          </p:nvGrpSpPr>
          <p:grpSpPr>
            <a:xfrm>
              <a:off x="10683752" y="0"/>
              <a:ext cx="1513048" cy="251942"/>
              <a:chOff x="10682127" y="0"/>
              <a:chExt cx="1513048" cy="252000"/>
            </a:xfrm>
          </p:grpSpPr>
          <p:sp>
            <p:nvSpPr>
              <p:cNvPr id="19" name="Rectangle 1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1" name="Rectangle 2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141905278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gray">
          <a:xfrm>
            <a:off x="503869" y="3090446"/>
            <a:ext cx="11182288" cy="677108"/>
          </a:xfrm>
        </p:spPr>
        <p:txBody>
          <a:bodyPr anchor="ctr" anchorCtr="0">
            <a:noAutofit/>
          </a:bodyPr>
          <a:lstStyle>
            <a:lvl1pPr>
              <a:defRPr sz="43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30118916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a:xfrm>
            <a:off x="1" y="3427200"/>
            <a:ext cx="12192000" cy="3430800"/>
          </a:xfrm>
          <a:noFill/>
        </p:spPr>
        <p:txBody>
          <a:bodyPr tIns="324000"/>
          <a:lstStyle>
            <a:lvl1pPr marL="0" marR="0" indent="0" algn="ctr" defTabSz="1088231"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r>
              <a:rPr lang="en-US" dirty="0"/>
              <a:t>Click to insert image or illustration scene art</a:t>
            </a:r>
          </a:p>
        </p:txBody>
      </p:sp>
      <p:sp>
        <p:nvSpPr>
          <p:cNvPr id="2" name="Divider text"/>
          <p:cNvSpPr>
            <a:spLocks noGrp="1"/>
          </p:cNvSpPr>
          <p:nvPr>
            <p:ph type="ctrTitle" hasCustomPrompt="1"/>
          </p:nvPr>
        </p:nvSpPr>
        <p:spPr bwMode="gray">
          <a:xfrm>
            <a:off x="503869" y="1375046"/>
            <a:ext cx="11182288" cy="677108"/>
          </a:xfrm>
        </p:spPr>
        <p:txBody>
          <a:bodyPr anchor="t" anchorCtr="0">
            <a:noAutofit/>
          </a:bodyPr>
          <a:lstStyle>
            <a:lvl1pPr>
              <a:defRPr sz="43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96796075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2157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3868" y="1620000"/>
            <a:ext cx="11183565"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4137970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1" name="Classification"/>
          <p:cNvSpPr txBox="1"/>
          <p:nvPr userDrawn="1"/>
        </p:nvSpPr>
        <p:spPr bwMode="black">
          <a:xfrm>
            <a:off x="2813922" y="6559835"/>
            <a:ext cx="440711" cy="92333"/>
          </a:xfrm>
          <a:prstGeom prst="rect">
            <a:avLst/>
          </a:prstGeom>
          <a:noFill/>
        </p:spPr>
        <p:txBody>
          <a:bodyPr wrap="none" lIns="0" tIns="0" rIns="0" bIns="0" rtlCol="0">
            <a:spAutoFit/>
          </a:bodyPr>
          <a:lstStyle/>
          <a:p>
            <a:pPr marL="0" marR="0" indent="0" algn="l" defTabSz="1088231"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CUSTOMER</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0" name="Copyright"/>
          <p:cNvSpPr txBox="1"/>
          <p:nvPr userDrawn="1"/>
        </p:nvSpPr>
        <p:spPr bwMode="black">
          <a:xfrm>
            <a:off x="503870" y="6559835"/>
            <a:ext cx="2269088" cy="92333"/>
          </a:xfrm>
          <a:prstGeom prst="rect">
            <a:avLst/>
          </a:prstGeom>
          <a:noFill/>
        </p:spPr>
        <p:txBody>
          <a:bodyPr wrap="square" lIns="0" tIns="0" rIns="0" bIns="0" rtlCol="0">
            <a:spAutoFit/>
          </a:bodyPr>
          <a:lstStyle/>
          <a:p>
            <a:pPr marL="84096" marR="0" indent="-84096" algn="l" defTabSz="1088231"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2017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3" name="Text Placeholder 2"/>
          <p:cNvSpPr>
            <a:spLocks noGrp="1"/>
          </p:cNvSpPr>
          <p:nvPr userDrawn="1">
            <p:ph type="body" idx="1"/>
          </p:nvPr>
        </p:nvSpPr>
        <p:spPr bwMode="gray">
          <a:xfrm>
            <a:off x="503870" y="1620000"/>
            <a:ext cx="11183564" cy="4230235"/>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1"/>
          <p:cNvSpPr>
            <a:spLocks noGrp="1"/>
          </p:cNvSpPr>
          <p:nvPr userDrawn="1">
            <p:ph type="title"/>
          </p:nvPr>
        </p:nvSpPr>
        <p:spPr bwMode="gray">
          <a:xfrm>
            <a:off x="503870" y="504000"/>
            <a:ext cx="11183564" cy="369332"/>
          </a:xfrm>
          <a:prstGeom prst="rect">
            <a:avLst/>
          </a:prstGeom>
        </p:spPr>
        <p:txBody>
          <a:bodyPr vert="horz" wrap="square" lIns="0" tIns="0" rIns="0" bIns="0" rtlCol="0" anchor="t" anchorCtr="0">
            <a:spAutoFit/>
          </a:bodyPr>
          <a:lstStyle/>
          <a:p>
            <a:r>
              <a:rPr lang="en-US" noProof="0" dirty="0"/>
              <a:t>Insert page title (sentence case)</a:t>
            </a:r>
          </a:p>
        </p:txBody>
      </p:sp>
      <p:grpSp>
        <p:nvGrpSpPr>
          <p:cNvPr id="4" name="Group 3"/>
          <p:cNvGrpSpPr/>
          <p:nvPr userDrawn="1"/>
        </p:nvGrpSpPr>
        <p:grpSpPr>
          <a:xfrm>
            <a:off x="0" y="0"/>
            <a:ext cx="12193625" cy="251942"/>
            <a:chOff x="0" y="0"/>
            <a:chExt cx="12196800" cy="251942"/>
          </a:xfrm>
        </p:grpSpPr>
        <p:sp>
          <p:nvSpPr>
            <p:cNvPr id="13" name="Rectangle 12"/>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4" name="Secondary Motion Band"/>
            <p:cNvGrpSpPr/>
            <p:nvPr userDrawn="1"/>
          </p:nvGrpSpPr>
          <p:grpSpPr>
            <a:xfrm>
              <a:off x="10683752" y="0"/>
              <a:ext cx="1513048" cy="251942"/>
              <a:chOff x="10682127" y="0"/>
              <a:chExt cx="1513048" cy="252000"/>
            </a:xfrm>
          </p:grpSpPr>
          <p:sp>
            <p:nvSpPr>
              <p:cNvPr id="15" name="Rectangle 14"/>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9" name="Rectangle 18"/>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2381213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hf hdr="0" ftr="0" dt="0"/>
  <p:txStyles>
    <p:titleStyle>
      <a:lvl1pPr algn="l" defTabSz="1088231" rtl="0" eaLnBrk="1" latinLnBrk="0" hangingPunct="1">
        <a:spcBef>
          <a:spcPct val="0"/>
        </a:spcBef>
        <a:buNone/>
        <a:defRPr sz="2399" b="1" kern="1200" baseline="0">
          <a:solidFill>
            <a:schemeClr val="tx1"/>
          </a:solidFill>
          <a:latin typeface="+mj-lt"/>
          <a:ea typeface="+mj-ea"/>
          <a:cs typeface="+mj-cs"/>
        </a:defRPr>
      </a:lvl1pPr>
    </p:titleStyle>
    <p:bodyStyle>
      <a:lvl1pPr marL="0" indent="0" algn="l" defTabSz="1088231" rtl="0" eaLnBrk="1" latinLnBrk="0" hangingPunct="1">
        <a:spcBef>
          <a:spcPts val="1799"/>
        </a:spcBef>
        <a:buClr>
          <a:schemeClr val="accent1"/>
        </a:buClr>
        <a:buSzPct val="80000"/>
        <a:buFontTx/>
        <a:buNone/>
        <a:defRPr sz="19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799"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kern="1200" noProof="0" dirty="0" smtClean="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p:bodyStyle>
    <p:otherStyle>
      <a:defPPr>
        <a:defRPr lang="de-DE"/>
      </a:defPPr>
      <a:lvl1pPr marL="0" algn="l" defTabSz="1088231" rtl="0" eaLnBrk="1" latinLnBrk="0" hangingPunct="1">
        <a:defRPr sz="2099" kern="1200">
          <a:solidFill>
            <a:schemeClr val="tx1"/>
          </a:solidFill>
          <a:latin typeface="+mn-lt"/>
          <a:ea typeface="+mn-ea"/>
          <a:cs typeface="+mn-cs"/>
        </a:defRPr>
      </a:lvl1pPr>
      <a:lvl2pPr marL="544116" algn="l" defTabSz="1088231" rtl="0" eaLnBrk="1" latinLnBrk="0" hangingPunct="1">
        <a:defRPr sz="2099" kern="1200">
          <a:solidFill>
            <a:schemeClr val="tx1"/>
          </a:solidFill>
          <a:latin typeface="+mn-lt"/>
          <a:ea typeface="+mn-ea"/>
          <a:cs typeface="+mn-cs"/>
        </a:defRPr>
      </a:lvl2pPr>
      <a:lvl3pPr marL="1088231" algn="l" defTabSz="1088231" rtl="0" eaLnBrk="1" latinLnBrk="0" hangingPunct="1">
        <a:defRPr sz="2099" kern="1200">
          <a:solidFill>
            <a:schemeClr val="tx1"/>
          </a:solidFill>
          <a:latin typeface="+mn-lt"/>
          <a:ea typeface="+mn-ea"/>
          <a:cs typeface="+mn-cs"/>
        </a:defRPr>
      </a:lvl3pPr>
      <a:lvl4pPr marL="1632347" algn="l" defTabSz="1088231" rtl="0" eaLnBrk="1" latinLnBrk="0" hangingPunct="1">
        <a:defRPr sz="2099" kern="1200">
          <a:solidFill>
            <a:schemeClr val="tx1"/>
          </a:solidFill>
          <a:latin typeface="+mn-lt"/>
          <a:ea typeface="+mn-ea"/>
          <a:cs typeface="+mn-cs"/>
        </a:defRPr>
      </a:lvl4pPr>
      <a:lvl5pPr marL="2176463" algn="l" defTabSz="1088231" rtl="0" eaLnBrk="1" latinLnBrk="0" hangingPunct="1">
        <a:defRPr sz="2099" kern="1200">
          <a:solidFill>
            <a:schemeClr val="tx1"/>
          </a:solidFill>
          <a:latin typeface="+mn-lt"/>
          <a:ea typeface="+mn-ea"/>
          <a:cs typeface="+mn-cs"/>
        </a:defRPr>
      </a:lvl5pPr>
      <a:lvl6pPr marL="2720580" algn="l" defTabSz="1088231" rtl="0" eaLnBrk="1" latinLnBrk="0" hangingPunct="1">
        <a:defRPr sz="2099" kern="1200">
          <a:solidFill>
            <a:schemeClr val="tx1"/>
          </a:solidFill>
          <a:latin typeface="+mn-lt"/>
          <a:ea typeface="+mn-ea"/>
          <a:cs typeface="+mn-cs"/>
        </a:defRPr>
      </a:lvl6pPr>
      <a:lvl7pPr marL="3264695" algn="l" defTabSz="1088231" rtl="0" eaLnBrk="1" latinLnBrk="0" hangingPunct="1">
        <a:defRPr sz="2099" kern="1200">
          <a:solidFill>
            <a:schemeClr val="tx1"/>
          </a:solidFill>
          <a:latin typeface="+mn-lt"/>
          <a:ea typeface="+mn-ea"/>
          <a:cs typeface="+mn-cs"/>
        </a:defRPr>
      </a:lvl7pPr>
      <a:lvl8pPr marL="3808811" algn="l" defTabSz="1088231" rtl="0" eaLnBrk="1" latinLnBrk="0" hangingPunct="1">
        <a:defRPr sz="2099" kern="1200">
          <a:solidFill>
            <a:schemeClr val="tx1"/>
          </a:solidFill>
          <a:latin typeface="+mn-lt"/>
          <a:ea typeface="+mn-ea"/>
          <a:cs typeface="+mn-cs"/>
        </a:defRPr>
      </a:lvl8pPr>
      <a:lvl9pPr marL="4352927" algn="l" defTabSz="1088231" rtl="0" eaLnBrk="1" latinLnBrk="0" hangingPunct="1">
        <a:defRPr sz="20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81637" y="6536755"/>
            <a:ext cx="105798" cy="103875"/>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675" noProof="0" smtClean="0"/>
              <a:pPr marL="0" lvl="0" indent="0" algn="r">
                <a:buNone/>
              </a:pPr>
              <a:t>‹#›</a:t>
            </a:fld>
            <a:endParaRPr lang="en-US" sz="675" noProof="0" dirty="0"/>
          </a:p>
        </p:txBody>
      </p:sp>
      <p:sp>
        <p:nvSpPr>
          <p:cNvPr id="11" name="Classification"/>
          <p:cNvSpPr txBox="1"/>
          <p:nvPr userDrawn="1"/>
        </p:nvSpPr>
        <p:spPr bwMode="black">
          <a:xfrm>
            <a:off x="2813926" y="6559834"/>
            <a:ext cx="330219" cy="69250"/>
          </a:xfrm>
          <a:prstGeom prst="rect">
            <a:avLst/>
          </a:prstGeom>
          <a:noFill/>
        </p:spPr>
        <p:txBody>
          <a:bodyPr wrap="none" lIns="0" tIns="0" rIns="0" bIns="0" rtlCol="0">
            <a:spAutoFit/>
          </a:bodyPr>
          <a:lstStyle/>
          <a:p>
            <a:pPr marL="0" marR="0" indent="0" algn="l" defTabSz="816201"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450" b="0" i="0" u="none" kern="0" baseline="0" dirty="0">
                <a:solidFill>
                  <a:schemeClr val="tx1"/>
                </a:solidFill>
                <a:latin typeface="Arial"/>
                <a:ea typeface="Arial Unicode MS"/>
                <a:cs typeface="Arial Unicode MS" pitchFamily="34" charset="-128"/>
                <a:sym typeface="Arial"/>
              </a:rPr>
              <a:t>CUSTOMER</a:t>
            </a:r>
          </a:p>
        </p:txBody>
      </p:sp>
      <p:sp>
        <p:nvSpPr>
          <p:cNvPr id="10" name="Copyright"/>
          <p:cNvSpPr txBox="1"/>
          <p:nvPr userDrawn="1"/>
        </p:nvSpPr>
        <p:spPr bwMode="black">
          <a:xfrm>
            <a:off x="503871" y="6559834"/>
            <a:ext cx="2269088" cy="69250"/>
          </a:xfrm>
          <a:prstGeom prst="rect">
            <a:avLst/>
          </a:prstGeom>
          <a:noFill/>
        </p:spPr>
        <p:txBody>
          <a:bodyPr wrap="square" lIns="0" tIns="0" rIns="0" bIns="0" rtlCol="0">
            <a:spAutoFit/>
          </a:bodyPr>
          <a:lstStyle/>
          <a:p>
            <a:pPr marL="63074" marR="0" indent="-63074" algn="l" defTabSz="816201"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450" noProof="0" dirty="0">
                <a:solidFill>
                  <a:schemeClr val="tx1"/>
                </a:solidFill>
              </a:rPr>
              <a:t>2017 SAP SE or an SAP affiliate company. All rights reserved.  </a:t>
            </a:r>
            <a:r>
              <a:rPr kumimoji="0" lang="en-US" sz="450" b="0" i="0" u="none" kern="0" baseline="0" dirty="0">
                <a:solidFill>
                  <a:schemeClr val="tx1"/>
                </a:solidFill>
                <a:latin typeface="Arial"/>
                <a:ea typeface="Arial Unicode MS"/>
                <a:cs typeface="Arial Unicode MS" pitchFamily="34" charset="-128"/>
                <a:sym typeface="Arial"/>
              </a:rPr>
              <a:t>ǀ</a:t>
            </a:r>
          </a:p>
        </p:txBody>
      </p:sp>
      <p:sp>
        <p:nvSpPr>
          <p:cNvPr id="3" name="Text Placeholder 2"/>
          <p:cNvSpPr>
            <a:spLocks noGrp="1"/>
          </p:cNvSpPr>
          <p:nvPr userDrawn="1">
            <p:ph type="body" idx="1"/>
          </p:nvPr>
        </p:nvSpPr>
        <p:spPr bwMode="gray">
          <a:xfrm>
            <a:off x="503873" y="1620001"/>
            <a:ext cx="11183564" cy="4230235"/>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1"/>
          <p:cNvSpPr>
            <a:spLocks noGrp="1"/>
          </p:cNvSpPr>
          <p:nvPr userDrawn="1">
            <p:ph type="title"/>
          </p:nvPr>
        </p:nvSpPr>
        <p:spPr bwMode="gray">
          <a:xfrm>
            <a:off x="503873" y="504003"/>
            <a:ext cx="11183564" cy="276999"/>
          </a:xfrm>
          <a:prstGeom prst="rect">
            <a:avLst/>
          </a:prstGeom>
        </p:spPr>
        <p:txBody>
          <a:bodyPr vert="horz" wrap="square" lIns="0" tIns="0" rIns="0" bIns="0" rtlCol="0" anchor="t" anchorCtr="0">
            <a:spAutoFit/>
          </a:bodyPr>
          <a:lstStyle/>
          <a:p>
            <a:r>
              <a:rPr lang="en-US" noProof="0" dirty="0"/>
              <a:t>Insert page title (sentence case)</a:t>
            </a:r>
          </a:p>
        </p:txBody>
      </p:sp>
      <p:grpSp>
        <p:nvGrpSpPr>
          <p:cNvPr id="4" name="Group 3"/>
          <p:cNvGrpSpPr/>
          <p:nvPr userDrawn="1"/>
        </p:nvGrpSpPr>
        <p:grpSpPr>
          <a:xfrm>
            <a:off x="0" y="2"/>
            <a:ext cx="12193624" cy="251943"/>
            <a:chOff x="0" y="0"/>
            <a:chExt cx="12196800" cy="251942"/>
          </a:xfrm>
        </p:grpSpPr>
        <p:sp>
          <p:nvSpPr>
            <p:cNvPr id="13" name="Rectangle 12"/>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nvGrpSpPr>
            <p:cNvPr id="14" name="Secondary Motion Band"/>
            <p:cNvGrpSpPr/>
            <p:nvPr userDrawn="1"/>
          </p:nvGrpSpPr>
          <p:grpSpPr>
            <a:xfrm>
              <a:off x="10683752" y="0"/>
              <a:ext cx="1513048" cy="251942"/>
              <a:chOff x="10682127" y="0"/>
              <a:chExt cx="1513048" cy="252000"/>
            </a:xfrm>
          </p:grpSpPr>
          <p:sp>
            <p:nvSpPr>
              <p:cNvPr id="15" name="Rectangle 14"/>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9" name="Rectangle 18"/>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685480" fontAlgn="base">
                  <a:lnSpc>
                    <a:spcPct val="100000"/>
                  </a:lnSpc>
                  <a:spcBef>
                    <a:spcPct val="50000"/>
                  </a:spcBef>
                  <a:spcAft>
                    <a:spcPct val="0"/>
                  </a:spcAft>
                  <a:buClr>
                    <a:srgbClr val="F0AB00"/>
                  </a:buClr>
                  <a:buSzPct val="80000"/>
                  <a:tabLst/>
                </a:pPr>
                <a:endParaRPr kumimoji="0" lang="en-US" sz="1500" b="0" i="0" u="none" strike="noStrike" kern="0" cap="none" spc="0" normalizeH="0" baseline="0" noProof="0" dirty="0">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278386016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ransition spd="med"/>
  <p:hf hdr="0" ftr="0" dt="0"/>
  <p:txStyles>
    <p:titleStyle>
      <a:lvl1pPr algn="l" defTabSz="816201" rtl="0" eaLnBrk="1" latinLnBrk="0" hangingPunct="1">
        <a:spcBef>
          <a:spcPct val="0"/>
        </a:spcBef>
        <a:buNone/>
        <a:defRPr sz="1800" b="1" kern="1200" baseline="0">
          <a:solidFill>
            <a:schemeClr val="tx1"/>
          </a:solidFill>
          <a:latin typeface="+mj-lt"/>
          <a:ea typeface="+mj-ea"/>
          <a:cs typeface="+mj-cs"/>
        </a:defRPr>
      </a:lvl1pPr>
    </p:titleStyle>
    <p:bodyStyle>
      <a:lvl1pPr marL="0" indent="0" algn="l" defTabSz="816201" rtl="0" eaLnBrk="1" latinLnBrk="0" hangingPunct="1">
        <a:spcBef>
          <a:spcPts val="1350"/>
        </a:spcBef>
        <a:buClr>
          <a:schemeClr val="accent1"/>
        </a:buClr>
        <a:buSzPct val="80000"/>
        <a:buFontTx/>
        <a:buNone/>
        <a:defRPr sz="1500" b="0" kern="1200">
          <a:solidFill>
            <a:schemeClr val="tx1"/>
          </a:solidFill>
          <a:latin typeface="+mn-lt"/>
          <a:ea typeface="+mn-ea"/>
          <a:cs typeface="+mn-cs"/>
        </a:defRPr>
      </a:lvl1pPr>
      <a:lvl2pPr marL="134937" indent="-134937" algn="l" defTabSz="816201" rtl="0" eaLnBrk="1" latinLnBrk="0" hangingPunct="1">
        <a:spcBef>
          <a:spcPts val="450"/>
        </a:spcBef>
        <a:buClr>
          <a:schemeClr val="accent1"/>
        </a:buClr>
        <a:buSzPct val="100000"/>
        <a:buFont typeface="Wingdings" pitchFamily="2" charset="2"/>
        <a:buChar char="§"/>
        <a:defRPr sz="1350" kern="1200">
          <a:solidFill>
            <a:schemeClr val="tx1"/>
          </a:solidFill>
          <a:latin typeface="+mn-lt"/>
          <a:ea typeface="+mn-ea"/>
          <a:cs typeface="+mn-cs"/>
        </a:defRPr>
      </a:lvl2pPr>
      <a:lvl3pPr marL="269009" indent="-134505" algn="l" defTabSz="816201" rtl="0" eaLnBrk="1" latinLnBrk="0" hangingPunct="1">
        <a:spcBef>
          <a:spcPts val="225"/>
        </a:spcBef>
        <a:buClr>
          <a:schemeClr val="tx1"/>
        </a:buClr>
        <a:buSzPct val="100000"/>
        <a:buFont typeface="Arial" panose="020B0604020202020204" pitchFamily="34" charset="0"/>
        <a:buChar char="–"/>
        <a:defRPr lang="en-US" sz="1350" kern="1200" noProof="0" dirty="0" smtClean="0">
          <a:solidFill>
            <a:schemeClr val="tx1"/>
          </a:solidFill>
          <a:latin typeface="+mn-lt"/>
          <a:ea typeface="+mn-ea"/>
          <a:cs typeface="+mn-cs"/>
        </a:defRPr>
      </a:lvl3pPr>
      <a:lvl4pPr marL="404811" indent="-134937" algn="l" defTabSz="816201" rtl="0" eaLnBrk="1" latinLnBrk="0" hangingPunct="1">
        <a:spcBef>
          <a:spcPts val="225"/>
        </a:spcBef>
        <a:buClr>
          <a:schemeClr val="tx1"/>
        </a:buClr>
        <a:buSzPct val="120000"/>
        <a:buFont typeface="Arial" pitchFamily="34" charset="0"/>
        <a:buChar char="▫"/>
        <a:defRPr sz="1200" kern="1200">
          <a:solidFill>
            <a:schemeClr val="tx1"/>
          </a:solidFill>
          <a:latin typeface="+mn-lt"/>
          <a:ea typeface="+mn-ea"/>
          <a:cs typeface="+mn-cs"/>
        </a:defRPr>
      </a:lvl4pPr>
      <a:lvl5pPr marL="539748" indent="-134937" algn="l" defTabSz="816201" rtl="0" eaLnBrk="1" latinLnBrk="0" hangingPunct="1">
        <a:spcBef>
          <a:spcPts val="75"/>
        </a:spcBef>
        <a:buClr>
          <a:schemeClr val="tx1"/>
        </a:buClr>
        <a:buSzPct val="100000"/>
        <a:buFont typeface="Symbol" panose="05050102010706020507" pitchFamily="18" charset="2"/>
        <a:buChar char="-"/>
        <a:defRPr sz="1050" kern="1200" baseline="0">
          <a:solidFill>
            <a:schemeClr val="tx1"/>
          </a:solidFill>
          <a:latin typeface="+mn-lt"/>
          <a:ea typeface="+mn-ea"/>
          <a:cs typeface="+mn-cs"/>
        </a:defRPr>
      </a:lvl5pPr>
      <a:lvl6pPr marL="2244553" indent="-204051" algn="l" defTabSz="816201"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52653" indent="-204051" algn="l" defTabSz="816201"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60753" indent="-204051" algn="l" defTabSz="816201"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68854" indent="-204051" algn="l" defTabSz="816201"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de-DE"/>
      </a:defPPr>
      <a:lvl1pPr marL="0" algn="l" defTabSz="816201" rtl="0" eaLnBrk="1" latinLnBrk="0" hangingPunct="1">
        <a:defRPr sz="1575" kern="1200">
          <a:solidFill>
            <a:schemeClr val="tx1"/>
          </a:solidFill>
          <a:latin typeface="+mn-lt"/>
          <a:ea typeface="+mn-ea"/>
          <a:cs typeface="+mn-cs"/>
        </a:defRPr>
      </a:lvl1pPr>
      <a:lvl2pPr marL="408100" algn="l" defTabSz="816201" rtl="0" eaLnBrk="1" latinLnBrk="0" hangingPunct="1">
        <a:defRPr sz="1575" kern="1200">
          <a:solidFill>
            <a:schemeClr val="tx1"/>
          </a:solidFill>
          <a:latin typeface="+mn-lt"/>
          <a:ea typeface="+mn-ea"/>
          <a:cs typeface="+mn-cs"/>
        </a:defRPr>
      </a:lvl2pPr>
      <a:lvl3pPr marL="816201" algn="l" defTabSz="816201" rtl="0" eaLnBrk="1" latinLnBrk="0" hangingPunct="1">
        <a:defRPr sz="1575" kern="1200">
          <a:solidFill>
            <a:schemeClr val="tx1"/>
          </a:solidFill>
          <a:latin typeface="+mn-lt"/>
          <a:ea typeface="+mn-ea"/>
          <a:cs typeface="+mn-cs"/>
        </a:defRPr>
      </a:lvl3pPr>
      <a:lvl4pPr marL="1224301" algn="l" defTabSz="816201" rtl="0" eaLnBrk="1" latinLnBrk="0" hangingPunct="1">
        <a:defRPr sz="1575" kern="1200">
          <a:solidFill>
            <a:schemeClr val="tx1"/>
          </a:solidFill>
          <a:latin typeface="+mn-lt"/>
          <a:ea typeface="+mn-ea"/>
          <a:cs typeface="+mn-cs"/>
        </a:defRPr>
      </a:lvl4pPr>
      <a:lvl5pPr marL="1632402" algn="l" defTabSz="816201" rtl="0" eaLnBrk="1" latinLnBrk="0" hangingPunct="1">
        <a:defRPr sz="1575" kern="1200">
          <a:solidFill>
            <a:schemeClr val="tx1"/>
          </a:solidFill>
          <a:latin typeface="+mn-lt"/>
          <a:ea typeface="+mn-ea"/>
          <a:cs typeface="+mn-cs"/>
        </a:defRPr>
      </a:lvl5pPr>
      <a:lvl6pPr marL="2040503" algn="l" defTabSz="816201" rtl="0" eaLnBrk="1" latinLnBrk="0" hangingPunct="1">
        <a:defRPr sz="1575" kern="1200">
          <a:solidFill>
            <a:schemeClr val="tx1"/>
          </a:solidFill>
          <a:latin typeface="+mn-lt"/>
          <a:ea typeface="+mn-ea"/>
          <a:cs typeface="+mn-cs"/>
        </a:defRPr>
      </a:lvl6pPr>
      <a:lvl7pPr marL="2448603" algn="l" defTabSz="816201" rtl="0" eaLnBrk="1" latinLnBrk="0" hangingPunct="1">
        <a:defRPr sz="1575" kern="1200">
          <a:solidFill>
            <a:schemeClr val="tx1"/>
          </a:solidFill>
          <a:latin typeface="+mn-lt"/>
          <a:ea typeface="+mn-ea"/>
          <a:cs typeface="+mn-cs"/>
        </a:defRPr>
      </a:lvl7pPr>
      <a:lvl8pPr marL="2856704" algn="l" defTabSz="816201" rtl="0" eaLnBrk="1" latinLnBrk="0" hangingPunct="1">
        <a:defRPr sz="1575" kern="1200">
          <a:solidFill>
            <a:schemeClr val="tx1"/>
          </a:solidFill>
          <a:latin typeface="+mn-lt"/>
          <a:ea typeface="+mn-ea"/>
          <a:cs typeface="+mn-cs"/>
        </a:defRPr>
      </a:lvl8pPr>
      <a:lvl9pPr marL="3264804" algn="l" defTabSz="816201" rtl="0" eaLnBrk="1" latinLnBrk="0" hangingPunct="1">
        <a:defRPr sz="157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611" y="3090446"/>
            <a:ext cx="11453546" cy="735596"/>
          </a:xfrm>
        </p:spPr>
        <p:txBody>
          <a:bodyPr/>
          <a:lstStyle/>
          <a:p>
            <a:r>
              <a:rPr lang="en-US" dirty="0"/>
              <a:t>Light Account </a:t>
            </a:r>
            <a:br>
              <a:rPr lang="en-US" dirty="0"/>
            </a:br>
            <a:r>
              <a:rPr lang="en-US" dirty="0"/>
              <a:t>Next </a:t>
            </a:r>
            <a:r>
              <a:rPr lang="en-US" dirty="0">
                <a:solidFill>
                  <a:schemeClr val="accent1"/>
                </a:solidFill>
              </a:rPr>
              <a:t>steps</a:t>
            </a:r>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399" y="2602570"/>
            <a:ext cx="3648075" cy="3648075"/>
          </a:xfrm>
          <a:prstGeom prst="rect">
            <a:avLst/>
          </a:prstGeom>
        </p:spPr>
      </p:pic>
      <p:sp>
        <p:nvSpPr>
          <p:cNvPr id="19" name="Rectangle 18"/>
          <p:cNvSpPr/>
          <p:nvPr/>
        </p:nvSpPr>
        <p:spPr bwMode="gray">
          <a:xfrm>
            <a:off x="11530584" y="6464808"/>
            <a:ext cx="265176" cy="274320"/>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0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0" name="object 28">
            <a:hlinkClick r:id="rId3" action="ppaction://hlinksldjump"/>
          </p:cNvPr>
          <p:cNvSpPr/>
          <p:nvPr/>
        </p:nvSpPr>
        <p:spPr>
          <a:xfrm>
            <a:off x="11748055" y="0"/>
            <a:ext cx="442603" cy="1258961"/>
          </a:xfrm>
          <a:custGeom>
            <a:avLst/>
            <a:gdLst/>
            <a:ahLst/>
            <a:cxnLst/>
            <a:rect l="l" t="t" r="r" b="b"/>
            <a:pathLst>
              <a:path w="414654" h="1076325">
                <a:moveTo>
                  <a:pt x="0" y="1075842"/>
                </a:moveTo>
                <a:lnTo>
                  <a:pt x="414400" y="1075842"/>
                </a:lnTo>
                <a:lnTo>
                  <a:pt x="414400" y="0"/>
                </a:lnTo>
                <a:lnTo>
                  <a:pt x="0" y="0"/>
                </a:lnTo>
                <a:lnTo>
                  <a:pt x="0" y="1075842"/>
                </a:lnTo>
                <a:close/>
              </a:path>
            </a:pathLst>
          </a:custGeom>
          <a:solidFill>
            <a:srgbClr val="DADADA"/>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1" name="object 29"/>
          <p:cNvSpPr txBox="1"/>
          <p:nvPr/>
        </p:nvSpPr>
        <p:spPr>
          <a:xfrm>
            <a:off x="11904529" y="243988"/>
            <a:ext cx="153888" cy="104448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cs typeface="Arial"/>
              </a:rPr>
              <a:t>Topics</a:t>
            </a:r>
            <a:endParaRPr kumimoji="0" sz="1000" b="1" i="0" u="none" strike="noStrike" kern="0" cap="none" spc="0" normalizeH="0" baseline="0" noProof="0" dirty="0">
              <a:ln>
                <a:noFill/>
              </a:ln>
              <a:solidFill>
                <a:prstClr val="black"/>
              </a:solidFill>
              <a:effectLst/>
              <a:uLnTx/>
              <a:uFillTx/>
              <a:latin typeface="Arial"/>
              <a:cs typeface="Arial"/>
            </a:endParaRPr>
          </a:p>
        </p:txBody>
      </p:sp>
      <p:sp>
        <p:nvSpPr>
          <p:cNvPr id="22" name="object 30">
            <a:hlinkClick r:id="rId3" action="ppaction://hlinksldjump"/>
          </p:cNvPr>
          <p:cNvSpPr/>
          <p:nvPr/>
        </p:nvSpPr>
        <p:spPr>
          <a:xfrm>
            <a:off x="11748057" y="1254779"/>
            <a:ext cx="443273"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3" name="object 30">
            <a:hlinkClick r:id="rId4" action="ppaction://hlinksldjump"/>
          </p:cNvPr>
          <p:cNvSpPr/>
          <p:nvPr/>
        </p:nvSpPr>
        <p:spPr>
          <a:xfrm>
            <a:off x="11735531" y="2189224"/>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chemeClr val="tx1"/>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24" name="object 30">
            <a:hlinkClick r:id="" action="ppaction://noaction"/>
          </p:cNvPr>
          <p:cNvSpPr/>
          <p:nvPr/>
        </p:nvSpPr>
        <p:spPr>
          <a:xfrm>
            <a:off x="11735531" y="3116620"/>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25" name="object 31"/>
          <p:cNvSpPr txBox="1"/>
          <p:nvPr/>
        </p:nvSpPr>
        <p:spPr>
          <a:xfrm>
            <a:off x="11904529" y="1433840"/>
            <a:ext cx="153888" cy="58807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Overview</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26" name="object 35">
            <a:hlinkClick r:id="" action="ppaction://noaction"/>
          </p:cNvPr>
          <p:cNvSpPr txBox="1"/>
          <p:nvPr/>
        </p:nvSpPr>
        <p:spPr>
          <a:xfrm>
            <a:off x="11904529" y="3349352"/>
            <a:ext cx="153888" cy="53440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Benefits</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27" name="object 30">
            <a:hlinkClick r:id="" action="ppaction://noaction"/>
          </p:cNvPr>
          <p:cNvSpPr/>
          <p:nvPr/>
        </p:nvSpPr>
        <p:spPr>
          <a:xfrm>
            <a:off x="11736201" y="4051066"/>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28" name="object 30">
            <a:hlinkClick r:id="" action="ppaction://noaction"/>
          </p:cNvPr>
          <p:cNvSpPr/>
          <p:nvPr/>
        </p:nvSpPr>
        <p:spPr>
          <a:xfrm>
            <a:off x="11736201" y="4985511"/>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29" name="object 30">
            <a:hlinkClick r:id="" action="ppaction://noaction"/>
          </p:cNvPr>
          <p:cNvSpPr/>
          <p:nvPr/>
        </p:nvSpPr>
        <p:spPr>
          <a:xfrm>
            <a:off x="11736201" y="5919956"/>
            <a:ext cx="455799" cy="938044"/>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0" name="object 48"/>
          <p:cNvSpPr/>
          <p:nvPr/>
        </p:nvSpPr>
        <p:spPr>
          <a:xfrm>
            <a:off x="11694950" y="0"/>
            <a:ext cx="75998" cy="6858000"/>
          </a:xfrm>
          <a:custGeom>
            <a:avLst/>
            <a:gdLst/>
            <a:ahLst/>
            <a:cxnLst/>
            <a:rect l="l" t="t" r="r" b="b"/>
            <a:pathLst>
              <a:path w="82550" h="6858000">
                <a:moveTo>
                  <a:pt x="0" y="6858000"/>
                </a:moveTo>
                <a:lnTo>
                  <a:pt x="82042" y="6858000"/>
                </a:lnTo>
                <a:lnTo>
                  <a:pt x="82042" y="0"/>
                </a:lnTo>
                <a:lnTo>
                  <a:pt x="0" y="0"/>
                </a:lnTo>
                <a:lnTo>
                  <a:pt x="0" y="6858000"/>
                </a:lnTo>
                <a:close/>
              </a:path>
            </a:pathLst>
          </a:custGeom>
          <a:solidFill>
            <a:srgbClr val="EFAB00"/>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31" name="object 41"/>
          <p:cNvSpPr txBox="1"/>
          <p:nvPr/>
        </p:nvSpPr>
        <p:spPr>
          <a:xfrm>
            <a:off x="11750641" y="6025224"/>
            <a:ext cx="461665" cy="728188"/>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endParaRPr kumimoji="0" lang="en-US" sz="1000" b="0" i="0" u="none" strike="noStrike" kern="0" cap="none" spc="35" normalizeH="0" baseline="0" noProof="0" dirty="0">
              <a:ln>
                <a:noFill/>
              </a:ln>
              <a:solidFill>
                <a:srgbClr val="FFFFFF"/>
              </a:solidFill>
              <a:effectLst/>
              <a:uLnTx/>
              <a:uFillTx/>
              <a:cs typeface="Arial"/>
            </a:endParaRPr>
          </a:p>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FAQ</a:t>
            </a:r>
          </a:p>
          <a:p>
            <a:pPr marL="12696" marR="0" lvl="0" indent="0" algn="ctr" defTabSz="914400" eaLnBrk="1" fontAlgn="auto" latinLnBrk="0" hangingPunct="1">
              <a:lnSpc>
                <a:spcPct val="100000"/>
              </a:lnSpc>
              <a:spcBef>
                <a:spcPts val="5"/>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2" name="object 33"/>
          <p:cNvSpPr txBox="1"/>
          <p:nvPr/>
        </p:nvSpPr>
        <p:spPr>
          <a:xfrm>
            <a:off x="11904529" y="2271914"/>
            <a:ext cx="153888" cy="769071"/>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Arial"/>
                <a:cs typeface="Arial"/>
              </a:rPr>
              <a:t>Next Steps</a:t>
            </a:r>
            <a:endParaRPr kumimoji="0" sz="1000" b="0" i="0" u="none" strike="noStrike" kern="0" cap="none" spc="0" normalizeH="0" baseline="0" noProof="0" dirty="0">
              <a:ln>
                <a:noFill/>
              </a:ln>
              <a:solidFill>
                <a:schemeClr val="bg1"/>
              </a:solidFill>
              <a:effectLst/>
              <a:uLnTx/>
              <a:uFillTx/>
              <a:latin typeface="Arial"/>
              <a:cs typeface="Arial"/>
            </a:endParaRPr>
          </a:p>
        </p:txBody>
      </p:sp>
      <p:sp>
        <p:nvSpPr>
          <p:cNvPr id="33" name="object 37">
            <a:hlinkClick r:id="" action="ppaction://noaction"/>
          </p:cNvPr>
          <p:cNvSpPr txBox="1"/>
          <p:nvPr/>
        </p:nvSpPr>
        <p:spPr>
          <a:xfrm>
            <a:off x="11904529" y="4234401"/>
            <a:ext cx="153888" cy="60182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Upgrade</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4" name="object 39"/>
          <p:cNvSpPr txBox="1"/>
          <p:nvPr/>
        </p:nvSpPr>
        <p:spPr>
          <a:xfrm>
            <a:off x="11904529" y="5101497"/>
            <a:ext cx="153888" cy="702472"/>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Help</a:t>
            </a:r>
            <a:endParaRPr kumimoji="0" sz="1000" b="0" i="0" u="none" strike="noStrike" kern="0" cap="none" spc="0" normalizeH="0" baseline="0" noProof="0" dirty="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360789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hidden="1"/>
          <p:cNvSpPr/>
          <p:nvPr/>
        </p:nvSpPr>
        <p:spPr bwMode="gray">
          <a:xfrm>
            <a:off x="11382703" y="6211614"/>
            <a:ext cx="504497" cy="436179"/>
          </a:xfrm>
          <a:prstGeom prst="rect">
            <a:avLst/>
          </a:prstGeom>
          <a:solidFill>
            <a:schemeClr val="bg1"/>
          </a:solidFill>
          <a:ln w="6350" algn="ctr">
            <a:solidFill>
              <a:schemeClr val="bg1"/>
            </a:solid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8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 name="Rectangle 1"/>
          <p:cNvSpPr/>
          <p:nvPr/>
        </p:nvSpPr>
        <p:spPr bwMode="gray">
          <a:xfrm>
            <a:off x="11455911" y="6479092"/>
            <a:ext cx="265176" cy="274320"/>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0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5" name="object 28">
            <a:hlinkClick r:id="rId2" action="ppaction://hlinksldjump"/>
          </p:cNvPr>
          <p:cNvSpPr/>
          <p:nvPr/>
        </p:nvSpPr>
        <p:spPr>
          <a:xfrm>
            <a:off x="11748055" y="243986"/>
            <a:ext cx="442603" cy="1014975"/>
          </a:xfrm>
          <a:custGeom>
            <a:avLst/>
            <a:gdLst/>
            <a:ahLst/>
            <a:cxnLst/>
            <a:rect l="l" t="t" r="r" b="b"/>
            <a:pathLst>
              <a:path w="414654" h="1076325">
                <a:moveTo>
                  <a:pt x="0" y="1075842"/>
                </a:moveTo>
                <a:lnTo>
                  <a:pt x="414400" y="1075842"/>
                </a:lnTo>
                <a:lnTo>
                  <a:pt x="414400" y="0"/>
                </a:lnTo>
                <a:lnTo>
                  <a:pt x="0" y="0"/>
                </a:lnTo>
                <a:lnTo>
                  <a:pt x="0" y="1075842"/>
                </a:lnTo>
                <a:close/>
              </a:path>
            </a:pathLst>
          </a:custGeom>
          <a:solidFill>
            <a:srgbClr val="DADADA"/>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6" name="object 29"/>
          <p:cNvSpPr txBox="1"/>
          <p:nvPr/>
        </p:nvSpPr>
        <p:spPr>
          <a:xfrm>
            <a:off x="11904529" y="243988"/>
            <a:ext cx="153888" cy="104448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cs typeface="Arial"/>
              </a:rPr>
              <a:t>Topics</a:t>
            </a:r>
            <a:endParaRPr kumimoji="0" sz="1000" b="1" i="0" u="none" strike="noStrike" kern="0" cap="none" spc="0" normalizeH="0" baseline="0" noProof="0" dirty="0">
              <a:ln>
                <a:noFill/>
              </a:ln>
              <a:solidFill>
                <a:prstClr val="black"/>
              </a:solidFill>
              <a:effectLst/>
              <a:uLnTx/>
              <a:uFillTx/>
              <a:latin typeface="Arial"/>
              <a:cs typeface="Arial"/>
            </a:endParaRPr>
          </a:p>
        </p:txBody>
      </p:sp>
      <p:sp>
        <p:nvSpPr>
          <p:cNvPr id="27" name="object 30">
            <a:hlinkClick r:id="rId2" action="ppaction://hlinksldjump"/>
          </p:cNvPr>
          <p:cNvSpPr/>
          <p:nvPr/>
        </p:nvSpPr>
        <p:spPr>
          <a:xfrm>
            <a:off x="11748057" y="1254779"/>
            <a:ext cx="443273"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8" name="object 30">
            <a:hlinkClick r:id="rId3" action="ppaction://hlinksldjump"/>
          </p:cNvPr>
          <p:cNvSpPr/>
          <p:nvPr/>
        </p:nvSpPr>
        <p:spPr>
          <a:xfrm>
            <a:off x="11735531" y="2189224"/>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chemeClr val="tx1"/>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29" name="object 30">
            <a:hlinkClick r:id="" action="ppaction://noaction"/>
          </p:cNvPr>
          <p:cNvSpPr/>
          <p:nvPr/>
        </p:nvSpPr>
        <p:spPr>
          <a:xfrm>
            <a:off x="11735531" y="3116620"/>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0" name="object 31"/>
          <p:cNvSpPr txBox="1"/>
          <p:nvPr/>
        </p:nvSpPr>
        <p:spPr>
          <a:xfrm>
            <a:off x="11904529" y="1433840"/>
            <a:ext cx="153888" cy="58807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Overview</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1" name="object 35">
            <a:hlinkClick r:id="" action="ppaction://noaction"/>
          </p:cNvPr>
          <p:cNvSpPr txBox="1"/>
          <p:nvPr/>
        </p:nvSpPr>
        <p:spPr>
          <a:xfrm>
            <a:off x="11904529" y="3349352"/>
            <a:ext cx="153888" cy="53440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Benefits</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2" name="object 30">
            <a:hlinkClick r:id="" action="ppaction://noaction"/>
          </p:cNvPr>
          <p:cNvSpPr/>
          <p:nvPr/>
        </p:nvSpPr>
        <p:spPr>
          <a:xfrm>
            <a:off x="11736201" y="4051066"/>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3" name="object 30">
            <a:hlinkClick r:id="" action="ppaction://noaction"/>
          </p:cNvPr>
          <p:cNvSpPr/>
          <p:nvPr/>
        </p:nvSpPr>
        <p:spPr>
          <a:xfrm>
            <a:off x="11736201" y="4985511"/>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4" name="object 30">
            <a:hlinkClick r:id="" action="ppaction://noaction"/>
          </p:cNvPr>
          <p:cNvSpPr/>
          <p:nvPr/>
        </p:nvSpPr>
        <p:spPr>
          <a:xfrm>
            <a:off x="11736201" y="5919956"/>
            <a:ext cx="455799" cy="938044"/>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5" name="object 48"/>
          <p:cNvSpPr/>
          <p:nvPr/>
        </p:nvSpPr>
        <p:spPr>
          <a:xfrm>
            <a:off x="11694950" y="0"/>
            <a:ext cx="75998" cy="6858000"/>
          </a:xfrm>
          <a:custGeom>
            <a:avLst/>
            <a:gdLst/>
            <a:ahLst/>
            <a:cxnLst/>
            <a:rect l="l" t="t" r="r" b="b"/>
            <a:pathLst>
              <a:path w="82550" h="6858000">
                <a:moveTo>
                  <a:pt x="0" y="6858000"/>
                </a:moveTo>
                <a:lnTo>
                  <a:pt x="82042" y="6858000"/>
                </a:lnTo>
                <a:lnTo>
                  <a:pt x="82042" y="0"/>
                </a:lnTo>
                <a:lnTo>
                  <a:pt x="0" y="0"/>
                </a:lnTo>
                <a:lnTo>
                  <a:pt x="0" y="6858000"/>
                </a:lnTo>
                <a:close/>
              </a:path>
            </a:pathLst>
          </a:custGeom>
          <a:solidFill>
            <a:srgbClr val="EFAB00"/>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36" name="object 41"/>
          <p:cNvSpPr txBox="1"/>
          <p:nvPr/>
        </p:nvSpPr>
        <p:spPr>
          <a:xfrm>
            <a:off x="11750641" y="6025224"/>
            <a:ext cx="461665" cy="728188"/>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endParaRPr kumimoji="0" lang="en-US" sz="1000" b="0" i="0" u="none" strike="noStrike" kern="0" cap="none" spc="35" normalizeH="0" baseline="0" noProof="0" dirty="0">
              <a:ln>
                <a:noFill/>
              </a:ln>
              <a:solidFill>
                <a:srgbClr val="FFFFFF"/>
              </a:solidFill>
              <a:effectLst/>
              <a:uLnTx/>
              <a:uFillTx/>
              <a:cs typeface="Arial"/>
            </a:endParaRPr>
          </a:p>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FAQ</a:t>
            </a:r>
          </a:p>
          <a:p>
            <a:pPr marL="12696" marR="0" lvl="0" indent="0" algn="ctr" defTabSz="914400" eaLnBrk="1" fontAlgn="auto" latinLnBrk="0" hangingPunct="1">
              <a:lnSpc>
                <a:spcPct val="100000"/>
              </a:lnSpc>
              <a:spcBef>
                <a:spcPts val="5"/>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7" name="object 33"/>
          <p:cNvSpPr txBox="1"/>
          <p:nvPr/>
        </p:nvSpPr>
        <p:spPr>
          <a:xfrm>
            <a:off x="11904529" y="2271914"/>
            <a:ext cx="153888" cy="769071"/>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Arial"/>
                <a:cs typeface="Arial"/>
              </a:rPr>
              <a:t>Next Steps</a:t>
            </a:r>
            <a:endParaRPr kumimoji="0" sz="1000" b="0" i="0" u="none" strike="noStrike" kern="0" cap="none" spc="0" normalizeH="0" baseline="0" noProof="0" dirty="0">
              <a:ln>
                <a:noFill/>
              </a:ln>
              <a:solidFill>
                <a:schemeClr val="bg1"/>
              </a:solidFill>
              <a:effectLst/>
              <a:uLnTx/>
              <a:uFillTx/>
              <a:latin typeface="Arial"/>
              <a:cs typeface="Arial"/>
            </a:endParaRPr>
          </a:p>
        </p:txBody>
      </p:sp>
      <p:sp>
        <p:nvSpPr>
          <p:cNvPr id="38" name="object 37">
            <a:hlinkClick r:id="" action="ppaction://noaction"/>
          </p:cNvPr>
          <p:cNvSpPr txBox="1"/>
          <p:nvPr/>
        </p:nvSpPr>
        <p:spPr>
          <a:xfrm>
            <a:off x="11904529" y="4234401"/>
            <a:ext cx="153888" cy="60182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Upgrade</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9" name="object 39"/>
          <p:cNvSpPr txBox="1"/>
          <p:nvPr/>
        </p:nvSpPr>
        <p:spPr>
          <a:xfrm>
            <a:off x="11904529" y="5101497"/>
            <a:ext cx="153888" cy="702472"/>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Help</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51" name="Title 1"/>
          <p:cNvSpPr txBox="1">
            <a:spLocks/>
          </p:cNvSpPr>
          <p:nvPr/>
        </p:nvSpPr>
        <p:spPr bwMode="gray">
          <a:xfrm>
            <a:off x="132090" y="266409"/>
            <a:ext cx="11202324" cy="566561"/>
          </a:xfrm>
          <a:prstGeom prst="rect">
            <a:avLst/>
          </a:prstGeom>
        </p:spPr>
        <p:txBody>
          <a:bodyPr vert="horz" lIns="0" tIns="0" rIns="0" bIns="0" rtlCol="0" anchor="ctr" anchorCtr="0">
            <a:noAutofit/>
          </a:bodyPr>
          <a:lstStyle>
            <a:lvl1pPr algn="l" defTabSz="1088776" rtl="0" eaLnBrk="1" latinLnBrk="0" hangingPunct="1">
              <a:spcBef>
                <a:spcPct val="0"/>
              </a:spcBef>
              <a:buNone/>
              <a:defRPr sz="2800" b="1" kern="1200">
                <a:solidFill>
                  <a:schemeClr val="accent2"/>
                </a:solidFill>
                <a:latin typeface="+mj-lt"/>
                <a:ea typeface="+mj-ea"/>
                <a:cs typeface="+mj-cs"/>
              </a:defRPr>
            </a:lvl1pPr>
          </a:lstStyle>
          <a:p>
            <a:pPr marL="0" marR="0" lvl="0" indent="0" algn="l" defTabSz="1088776"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j-lt"/>
                <a:ea typeface="+mj-ea"/>
                <a:cs typeface="+mj-cs"/>
              </a:rPr>
              <a:t>Next Steps- Sign-up for Light Account from order</a:t>
            </a:r>
          </a:p>
        </p:txBody>
      </p:sp>
      <p:sp>
        <p:nvSpPr>
          <p:cNvPr id="5" name="Rectangle 4"/>
          <p:cNvSpPr/>
          <p:nvPr/>
        </p:nvSpPr>
        <p:spPr bwMode="gray">
          <a:xfrm>
            <a:off x="326571" y="1161473"/>
            <a:ext cx="9685175" cy="546029"/>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Click on on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Process Order </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button in the PO notification letter</a:t>
            </a:r>
          </a:p>
        </p:txBody>
      </p:sp>
      <p:pic>
        <p:nvPicPr>
          <p:cNvPr id="7" name="Picture 6"/>
          <p:cNvPicPr>
            <a:picLocks noChangeAspect="1"/>
          </p:cNvPicPr>
          <p:nvPr/>
        </p:nvPicPr>
        <p:blipFill>
          <a:blip r:embed="rId4"/>
          <a:stretch>
            <a:fillRect/>
          </a:stretch>
        </p:blipFill>
        <p:spPr>
          <a:xfrm>
            <a:off x="253474" y="1849722"/>
            <a:ext cx="10781386" cy="4532417"/>
          </a:xfrm>
          <a:prstGeom prst="rect">
            <a:avLst/>
          </a:prstGeom>
        </p:spPr>
      </p:pic>
      <p:sp>
        <p:nvSpPr>
          <p:cNvPr id="56" name="Rectangle 55"/>
          <p:cNvSpPr/>
          <p:nvPr/>
        </p:nvSpPr>
        <p:spPr bwMode="gray">
          <a:xfrm>
            <a:off x="4639733" y="5723467"/>
            <a:ext cx="1546578" cy="406400"/>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3370238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hidden="1"/>
          <p:cNvSpPr/>
          <p:nvPr/>
        </p:nvSpPr>
        <p:spPr bwMode="gray">
          <a:xfrm>
            <a:off x="11382703" y="6211614"/>
            <a:ext cx="504497" cy="436179"/>
          </a:xfrm>
          <a:prstGeom prst="rect">
            <a:avLst/>
          </a:prstGeom>
          <a:solidFill>
            <a:schemeClr val="bg1"/>
          </a:solidFill>
          <a:ln w="6350" algn="ctr">
            <a:solidFill>
              <a:schemeClr val="bg1"/>
            </a:solid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8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 name="Rectangle 1"/>
          <p:cNvSpPr/>
          <p:nvPr/>
        </p:nvSpPr>
        <p:spPr bwMode="gray">
          <a:xfrm>
            <a:off x="11455911" y="6479092"/>
            <a:ext cx="265176" cy="274320"/>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0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5" name="object 28">
            <a:hlinkClick r:id="rId2" action="ppaction://hlinksldjump"/>
          </p:cNvPr>
          <p:cNvSpPr/>
          <p:nvPr/>
        </p:nvSpPr>
        <p:spPr>
          <a:xfrm>
            <a:off x="11748055" y="243986"/>
            <a:ext cx="442603" cy="1014975"/>
          </a:xfrm>
          <a:custGeom>
            <a:avLst/>
            <a:gdLst/>
            <a:ahLst/>
            <a:cxnLst/>
            <a:rect l="l" t="t" r="r" b="b"/>
            <a:pathLst>
              <a:path w="414654" h="1076325">
                <a:moveTo>
                  <a:pt x="0" y="1075842"/>
                </a:moveTo>
                <a:lnTo>
                  <a:pt x="414400" y="1075842"/>
                </a:lnTo>
                <a:lnTo>
                  <a:pt x="414400" y="0"/>
                </a:lnTo>
                <a:lnTo>
                  <a:pt x="0" y="0"/>
                </a:lnTo>
                <a:lnTo>
                  <a:pt x="0" y="1075842"/>
                </a:lnTo>
                <a:close/>
              </a:path>
            </a:pathLst>
          </a:custGeom>
          <a:solidFill>
            <a:srgbClr val="DADADA"/>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6" name="object 29"/>
          <p:cNvSpPr txBox="1"/>
          <p:nvPr/>
        </p:nvSpPr>
        <p:spPr>
          <a:xfrm>
            <a:off x="11904529" y="243988"/>
            <a:ext cx="153888" cy="104448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cs typeface="Arial"/>
              </a:rPr>
              <a:t>Topics</a:t>
            </a:r>
            <a:endParaRPr kumimoji="0" sz="1000" b="1" i="0" u="none" strike="noStrike" kern="0" cap="none" spc="0" normalizeH="0" baseline="0" noProof="0" dirty="0">
              <a:ln>
                <a:noFill/>
              </a:ln>
              <a:solidFill>
                <a:prstClr val="black"/>
              </a:solidFill>
              <a:effectLst/>
              <a:uLnTx/>
              <a:uFillTx/>
              <a:latin typeface="Arial"/>
              <a:cs typeface="Arial"/>
            </a:endParaRPr>
          </a:p>
        </p:txBody>
      </p:sp>
      <p:sp>
        <p:nvSpPr>
          <p:cNvPr id="27" name="object 30">
            <a:hlinkClick r:id="rId2" action="ppaction://hlinksldjump"/>
          </p:cNvPr>
          <p:cNvSpPr/>
          <p:nvPr/>
        </p:nvSpPr>
        <p:spPr>
          <a:xfrm>
            <a:off x="11748057" y="1254779"/>
            <a:ext cx="443273"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8" name="object 30">
            <a:hlinkClick r:id="rId3" action="ppaction://hlinksldjump"/>
          </p:cNvPr>
          <p:cNvSpPr/>
          <p:nvPr/>
        </p:nvSpPr>
        <p:spPr>
          <a:xfrm>
            <a:off x="11735531" y="2189224"/>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chemeClr val="tx1"/>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29" name="object 30">
            <a:hlinkClick r:id="" action="ppaction://noaction"/>
          </p:cNvPr>
          <p:cNvSpPr/>
          <p:nvPr/>
        </p:nvSpPr>
        <p:spPr>
          <a:xfrm>
            <a:off x="11735531" y="3116620"/>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0" name="object 31"/>
          <p:cNvSpPr txBox="1"/>
          <p:nvPr/>
        </p:nvSpPr>
        <p:spPr>
          <a:xfrm>
            <a:off x="11904529" y="1433840"/>
            <a:ext cx="153888" cy="58807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Overview</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1" name="object 35">
            <a:hlinkClick r:id="" action="ppaction://noaction"/>
          </p:cNvPr>
          <p:cNvSpPr txBox="1"/>
          <p:nvPr/>
        </p:nvSpPr>
        <p:spPr>
          <a:xfrm>
            <a:off x="11904529" y="3349352"/>
            <a:ext cx="153888" cy="53440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Benefits</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2" name="object 30">
            <a:hlinkClick r:id="" action="ppaction://noaction"/>
          </p:cNvPr>
          <p:cNvSpPr/>
          <p:nvPr/>
        </p:nvSpPr>
        <p:spPr>
          <a:xfrm>
            <a:off x="11736201" y="4051066"/>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3" name="object 30">
            <a:hlinkClick r:id="" action="ppaction://noaction"/>
          </p:cNvPr>
          <p:cNvSpPr/>
          <p:nvPr/>
        </p:nvSpPr>
        <p:spPr>
          <a:xfrm>
            <a:off x="11736201" y="4985511"/>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4" name="object 30">
            <a:hlinkClick r:id="" action="ppaction://noaction"/>
          </p:cNvPr>
          <p:cNvSpPr/>
          <p:nvPr/>
        </p:nvSpPr>
        <p:spPr>
          <a:xfrm>
            <a:off x="11736201" y="5919956"/>
            <a:ext cx="455799" cy="938044"/>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5" name="object 48"/>
          <p:cNvSpPr/>
          <p:nvPr/>
        </p:nvSpPr>
        <p:spPr>
          <a:xfrm>
            <a:off x="11694950" y="0"/>
            <a:ext cx="75998" cy="6858000"/>
          </a:xfrm>
          <a:custGeom>
            <a:avLst/>
            <a:gdLst/>
            <a:ahLst/>
            <a:cxnLst/>
            <a:rect l="l" t="t" r="r" b="b"/>
            <a:pathLst>
              <a:path w="82550" h="6858000">
                <a:moveTo>
                  <a:pt x="0" y="6858000"/>
                </a:moveTo>
                <a:lnTo>
                  <a:pt x="82042" y="6858000"/>
                </a:lnTo>
                <a:lnTo>
                  <a:pt x="82042" y="0"/>
                </a:lnTo>
                <a:lnTo>
                  <a:pt x="0" y="0"/>
                </a:lnTo>
                <a:lnTo>
                  <a:pt x="0" y="6858000"/>
                </a:lnTo>
                <a:close/>
              </a:path>
            </a:pathLst>
          </a:custGeom>
          <a:solidFill>
            <a:srgbClr val="EFAB00"/>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36" name="object 41"/>
          <p:cNvSpPr txBox="1"/>
          <p:nvPr/>
        </p:nvSpPr>
        <p:spPr>
          <a:xfrm>
            <a:off x="11750641" y="6025224"/>
            <a:ext cx="461665" cy="728188"/>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endParaRPr kumimoji="0" lang="en-US" sz="1000" b="0" i="0" u="none" strike="noStrike" kern="0" cap="none" spc="35" normalizeH="0" baseline="0" noProof="0" dirty="0">
              <a:ln>
                <a:noFill/>
              </a:ln>
              <a:solidFill>
                <a:srgbClr val="FFFFFF"/>
              </a:solidFill>
              <a:effectLst/>
              <a:uLnTx/>
              <a:uFillTx/>
              <a:cs typeface="Arial"/>
            </a:endParaRPr>
          </a:p>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FAQ</a:t>
            </a:r>
          </a:p>
          <a:p>
            <a:pPr marL="12696" marR="0" lvl="0" indent="0" algn="ctr" defTabSz="914400" eaLnBrk="1" fontAlgn="auto" latinLnBrk="0" hangingPunct="1">
              <a:lnSpc>
                <a:spcPct val="100000"/>
              </a:lnSpc>
              <a:spcBef>
                <a:spcPts val="5"/>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7" name="object 33"/>
          <p:cNvSpPr txBox="1"/>
          <p:nvPr/>
        </p:nvSpPr>
        <p:spPr>
          <a:xfrm>
            <a:off x="11904529" y="2271914"/>
            <a:ext cx="153888" cy="769071"/>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Arial"/>
                <a:cs typeface="Arial"/>
              </a:rPr>
              <a:t>Next Steps</a:t>
            </a:r>
            <a:endParaRPr kumimoji="0" sz="1000" b="0" i="0" u="none" strike="noStrike" kern="0" cap="none" spc="0" normalizeH="0" baseline="0" noProof="0" dirty="0">
              <a:ln>
                <a:noFill/>
              </a:ln>
              <a:solidFill>
                <a:schemeClr val="bg1"/>
              </a:solidFill>
              <a:effectLst/>
              <a:uLnTx/>
              <a:uFillTx/>
              <a:latin typeface="Arial"/>
              <a:cs typeface="Arial"/>
            </a:endParaRPr>
          </a:p>
        </p:txBody>
      </p:sp>
      <p:sp>
        <p:nvSpPr>
          <p:cNvPr id="38" name="object 37">
            <a:hlinkClick r:id="" action="ppaction://noaction"/>
          </p:cNvPr>
          <p:cNvSpPr txBox="1"/>
          <p:nvPr/>
        </p:nvSpPr>
        <p:spPr>
          <a:xfrm>
            <a:off x="11904529" y="4234401"/>
            <a:ext cx="153888" cy="60182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Upgrade</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9" name="object 39"/>
          <p:cNvSpPr txBox="1"/>
          <p:nvPr/>
        </p:nvSpPr>
        <p:spPr>
          <a:xfrm>
            <a:off x="11904529" y="5101497"/>
            <a:ext cx="153888" cy="702472"/>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Help</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51" name="Title 1"/>
          <p:cNvSpPr txBox="1">
            <a:spLocks/>
          </p:cNvSpPr>
          <p:nvPr/>
        </p:nvSpPr>
        <p:spPr bwMode="gray">
          <a:xfrm>
            <a:off x="132090" y="266409"/>
            <a:ext cx="11202324" cy="566561"/>
          </a:xfrm>
          <a:prstGeom prst="rect">
            <a:avLst/>
          </a:prstGeom>
        </p:spPr>
        <p:txBody>
          <a:bodyPr vert="horz" lIns="0" tIns="0" rIns="0" bIns="0" rtlCol="0" anchor="ctr" anchorCtr="0">
            <a:noAutofit/>
          </a:bodyPr>
          <a:lstStyle>
            <a:lvl1pPr algn="l" defTabSz="1088776" rtl="0" eaLnBrk="1" latinLnBrk="0" hangingPunct="1">
              <a:spcBef>
                <a:spcPct val="0"/>
              </a:spcBef>
              <a:buNone/>
              <a:defRPr sz="2800" b="1" kern="1200">
                <a:solidFill>
                  <a:schemeClr val="accent2"/>
                </a:solidFill>
                <a:latin typeface="+mj-lt"/>
                <a:ea typeface="+mj-ea"/>
                <a:cs typeface="+mj-cs"/>
              </a:defRPr>
            </a:lvl1pPr>
          </a:lstStyle>
          <a:p>
            <a:pPr marL="0" marR="0" lvl="0" indent="0" algn="l" defTabSz="1088776"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j-lt"/>
                <a:ea typeface="+mj-ea"/>
                <a:cs typeface="+mj-cs"/>
              </a:rPr>
              <a:t>Next Steps- Sign-up for Light Account from order</a:t>
            </a:r>
          </a:p>
        </p:txBody>
      </p:sp>
      <p:sp>
        <p:nvSpPr>
          <p:cNvPr id="5" name="Rectangle 4"/>
          <p:cNvSpPr/>
          <p:nvPr/>
        </p:nvSpPr>
        <p:spPr bwMode="gray">
          <a:xfrm>
            <a:off x="279918" y="1160825"/>
            <a:ext cx="9685175" cy="546029"/>
          </a:xfrm>
          <a:prstGeom prst="rect">
            <a:avLst/>
          </a:prstGeom>
          <a:solidFill>
            <a:schemeClr val="bg1"/>
          </a:solidFill>
          <a:ln w="6350" algn="ctr">
            <a:noFill/>
            <a:miter lim="800000"/>
            <a:headEnd/>
            <a:tailEnd/>
          </a:ln>
        </p:spPr>
        <p:txBody>
          <a:bodyPr lIns="90000" tIns="72000" rIns="90000" bIns="72000" rtlCol="0" anchor="ctr"/>
          <a:lstStyle/>
          <a:p>
            <a:pPr marL="0" marR="0" lvl="0" indent="0"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Select the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Sign up </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option to create your Light Account and exchange documents free of charge on Ariba or use your existing account by clicking on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Log In</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 link</a:t>
            </a:r>
          </a:p>
        </p:txBody>
      </p:sp>
      <p:pic>
        <p:nvPicPr>
          <p:cNvPr id="3" name="Picture 2"/>
          <p:cNvPicPr>
            <a:picLocks noChangeAspect="1"/>
          </p:cNvPicPr>
          <p:nvPr/>
        </p:nvPicPr>
        <p:blipFill>
          <a:blip r:embed="rId4"/>
          <a:stretch>
            <a:fillRect/>
          </a:stretch>
        </p:blipFill>
        <p:spPr>
          <a:xfrm>
            <a:off x="895702" y="1833748"/>
            <a:ext cx="9219142" cy="4434635"/>
          </a:xfrm>
          <a:prstGeom prst="rect">
            <a:avLst/>
          </a:prstGeom>
        </p:spPr>
      </p:pic>
      <p:sp>
        <p:nvSpPr>
          <p:cNvPr id="23" name="Rectangle 22"/>
          <p:cNvSpPr/>
          <p:nvPr/>
        </p:nvSpPr>
        <p:spPr bwMode="gray">
          <a:xfrm>
            <a:off x="5036784" y="2656447"/>
            <a:ext cx="936979" cy="327378"/>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
        <p:nvSpPr>
          <p:cNvPr id="24" name="Rectangle 23"/>
          <p:cNvSpPr/>
          <p:nvPr/>
        </p:nvSpPr>
        <p:spPr bwMode="gray">
          <a:xfrm>
            <a:off x="6208890" y="3040985"/>
            <a:ext cx="462844" cy="308367"/>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376712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hidden="1"/>
          <p:cNvSpPr/>
          <p:nvPr/>
        </p:nvSpPr>
        <p:spPr bwMode="gray">
          <a:xfrm>
            <a:off x="11382703" y="6211614"/>
            <a:ext cx="504497" cy="436179"/>
          </a:xfrm>
          <a:prstGeom prst="rect">
            <a:avLst/>
          </a:prstGeom>
          <a:solidFill>
            <a:schemeClr val="bg1"/>
          </a:solidFill>
          <a:ln w="6350" algn="ctr">
            <a:solidFill>
              <a:schemeClr val="bg1"/>
            </a:solid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8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 name="Rectangle 1"/>
          <p:cNvSpPr/>
          <p:nvPr/>
        </p:nvSpPr>
        <p:spPr bwMode="gray">
          <a:xfrm>
            <a:off x="11455911" y="6479092"/>
            <a:ext cx="265176" cy="274320"/>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0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5" name="object 28">
            <a:hlinkClick r:id="rId2" action="ppaction://hlinksldjump"/>
          </p:cNvPr>
          <p:cNvSpPr/>
          <p:nvPr/>
        </p:nvSpPr>
        <p:spPr>
          <a:xfrm>
            <a:off x="11748055" y="243986"/>
            <a:ext cx="442603" cy="1014975"/>
          </a:xfrm>
          <a:custGeom>
            <a:avLst/>
            <a:gdLst/>
            <a:ahLst/>
            <a:cxnLst/>
            <a:rect l="l" t="t" r="r" b="b"/>
            <a:pathLst>
              <a:path w="414654" h="1076325">
                <a:moveTo>
                  <a:pt x="0" y="1075842"/>
                </a:moveTo>
                <a:lnTo>
                  <a:pt x="414400" y="1075842"/>
                </a:lnTo>
                <a:lnTo>
                  <a:pt x="414400" y="0"/>
                </a:lnTo>
                <a:lnTo>
                  <a:pt x="0" y="0"/>
                </a:lnTo>
                <a:lnTo>
                  <a:pt x="0" y="1075842"/>
                </a:lnTo>
                <a:close/>
              </a:path>
            </a:pathLst>
          </a:custGeom>
          <a:solidFill>
            <a:srgbClr val="DADADA"/>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6" name="object 29"/>
          <p:cNvSpPr txBox="1"/>
          <p:nvPr/>
        </p:nvSpPr>
        <p:spPr>
          <a:xfrm>
            <a:off x="11904529" y="243988"/>
            <a:ext cx="153888" cy="104448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cs typeface="Arial"/>
              </a:rPr>
              <a:t>Topics</a:t>
            </a:r>
            <a:endParaRPr kumimoji="0" sz="1000" b="1" i="0" u="none" strike="noStrike" kern="0" cap="none" spc="0" normalizeH="0" baseline="0" noProof="0" dirty="0">
              <a:ln>
                <a:noFill/>
              </a:ln>
              <a:solidFill>
                <a:prstClr val="black"/>
              </a:solidFill>
              <a:effectLst/>
              <a:uLnTx/>
              <a:uFillTx/>
              <a:latin typeface="Arial"/>
              <a:cs typeface="Arial"/>
            </a:endParaRPr>
          </a:p>
        </p:txBody>
      </p:sp>
      <p:sp>
        <p:nvSpPr>
          <p:cNvPr id="27" name="object 30">
            <a:hlinkClick r:id="rId2" action="ppaction://hlinksldjump"/>
          </p:cNvPr>
          <p:cNvSpPr/>
          <p:nvPr/>
        </p:nvSpPr>
        <p:spPr>
          <a:xfrm>
            <a:off x="11748057" y="1254779"/>
            <a:ext cx="443273"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8" name="object 30">
            <a:hlinkClick r:id="rId3" action="ppaction://hlinksldjump"/>
          </p:cNvPr>
          <p:cNvSpPr/>
          <p:nvPr/>
        </p:nvSpPr>
        <p:spPr>
          <a:xfrm>
            <a:off x="11735531" y="2189224"/>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chemeClr val="tx1"/>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29" name="object 30">
            <a:hlinkClick r:id="" action="ppaction://noaction"/>
          </p:cNvPr>
          <p:cNvSpPr/>
          <p:nvPr/>
        </p:nvSpPr>
        <p:spPr>
          <a:xfrm>
            <a:off x="11735531" y="3116620"/>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0" name="object 31"/>
          <p:cNvSpPr txBox="1"/>
          <p:nvPr/>
        </p:nvSpPr>
        <p:spPr>
          <a:xfrm>
            <a:off x="11904529" y="1433840"/>
            <a:ext cx="153888" cy="58807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Overview</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1" name="object 35">
            <a:hlinkClick r:id="" action="ppaction://noaction"/>
          </p:cNvPr>
          <p:cNvSpPr txBox="1"/>
          <p:nvPr/>
        </p:nvSpPr>
        <p:spPr>
          <a:xfrm>
            <a:off x="11904529" y="3349352"/>
            <a:ext cx="153888" cy="53440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Benefits</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2" name="object 30">
            <a:hlinkClick r:id="" action="ppaction://noaction"/>
          </p:cNvPr>
          <p:cNvSpPr/>
          <p:nvPr/>
        </p:nvSpPr>
        <p:spPr>
          <a:xfrm>
            <a:off x="11736201" y="4051066"/>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3" name="object 30">
            <a:hlinkClick r:id="" action="ppaction://noaction"/>
          </p:cNvPr>
          <p:cNvSpPr/>
          <p:nvPr/>
        </p:nvSpPr>
        <p:spPr>
          <a:xfrm>
            <a:off x="11736201" y="4985511"/>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4" name="object 30">
            <a:hlinkClick r:id="" action="ppaction://noaction"/>
          </p:cNvPr>
          <p:cNvSpPr/>
          <p:nvPr/>
        </p:nvSpPr>
        <p:spPr>
          <a:xfrm>
            <a:off x="11736201" y="5919956"/>
            <a:ext cx="455799" cy="938044"/>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5" name="object 48"/>
          <p:cNvSpPr/>
          <p:nvPr/>
        </p:nvSpPr>
        <p:spPr>
          <a:xfrm>
            <a:off x="11694950" y="0"/>
            <a:ext cx="75998" cy="6858000"/>
          </a:xfrm>
          <a:custGeom>
            <a:avLst/>
            <a:gdLst/>
            <a:ahLst/>
            <a:cxnLst/>
            <a:rect l="l" t="t" r="r" b="b"/>
            <a:pathLst>
              <a:path w="82550" h="6858000">
                <a:moveTo>
                  <a:pt x="0" y="6858000"/>
                </a:moveTo>
                <a:lnTo>
                  <a:pt x="82042" y="6858000"/>
                </a:lnTo>
                <a:lnTo>
                  <a:pt x="82042" y="0"/>
                </a:lnTo>
                <a:lnTo>
                  <a:pt x="0" y="0"/>
                </a:lnTo>
                <a:lnTo>
                  <a:pt x="0" y="6858000"/>
                </a:lnTo>
                <a:close/>
              </a:path>
            </a:pathLst>
          </a:custGeom>
          <a:solidFill>
            <a:srgbClr val="EFAB00"/>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36" name="object 41"/>
          <p:cNvSpPr txBox="1"/>
          <p:nvPr/>
        </p:nvSpPr>
        <p:spPr>
          <a:xfrm>
            <a:off x="11750641" y="6025224"/>
            <a:ext cx="461665" cy="728188"/>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endParaRPr kumimoji="0" lang="en-US" sz="1000" b="0" i="0" u="none" strike="noStrike" kern="0" cap="none" spc="35" normalizeH="0" baseline="0" noProof="0" dirty="0">
              <a:ln>
                <a:noFill/>
              </a:ln>
              <a:solidFill>
                <a:srgbClr val="FFFFFF"/>
              </a:solidFill>
              <a:effectLst/>
              <a:uLnTx/>
              <a:uFillTx/>
              <a:cs typeface="Arial"/>
            </a:endParaRPr>
          </a:p>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FAQ</a:t>
            </a:r>
          </a:p>
          <a:p>
            <a:pPr marL="12696" marR="0" lvl="0" indent="0" algn="ctr" defTabSz="914400" eaLnBrk="1" fontAlgn="auto" latinLnBrk="0" hangingPunct="1">
              <a:lnSpc>
                <a:spcPct val="100000"/>
              </a:lnSpc>
              <a:spcBef>
                <a:spcPts val="5"/>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7" name="object 33"/>
          <p:cNvSpPr txBox="1"/>
          <p:nvPr/>
        </p:nvSpPr>
        <p:spPr>
          <a:xfrm>
            <a:off x="11904529" y="2271914"/>
            <a:ext cx="153888" cy="769071"/>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Arial"/>
                <a:cs typeface="Arial"/>
              </a:rPr>
              <a:t>Next Steps</a:t>
            </a:r>
            <a:endParaRPr kumimoji="0" sz="1000" b="0" i="0" u="none" strike="noStrike" kern="0" cap="none" spc="0" normalizeH="0" baseline="0" noProof="0" dirty="0">
              <a:ln>
                <a:noFill/>
              </a:ln>
              <a:solidFill>
                <a:schemeClr val="bg1"/>
              </a:solidFill>
              <a:effectLst/>
              <a:uLnTx/>
              <a:uFillTx/>
              <a:latin typeface="Arial"/>
              <a:cs typeface="Arial"/>
            </a:endParaRPr>
          </a:p>
        </p:txBody>
      </p:sp>
      <p:sp>
        <p:nvSpPr>
          <p:cNvPr id="38" name="object 37">
            <a:hlinkClick r:id="" action="ppaction://noaction"/>
          </p:cNvPr>
          <p:cNvSpPr txBox="1"/>
          <p:nvPr/>
        </p:nvSpPr>
        <p:spPr>
          <a:xfrm>
            <a:off x="11904529" y="4234401"/>
            <a:ext cx="153888" cy="60182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Upgrade</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9" name="object 39"/>
          <p:cNvSpPr txBox="1"/>
          <p:nvPr/>
        </p:nvSpPr>
        <p:spPr>
          <a:xfrm>
            <a:off x="11904529" y="5101497"/>
            <a:ext cx="153888" cy="702472"/>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Help</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51" name="Title 1"/>
          <p:cNvSpPr txBox="1">
            <a:spLocks/>
          </p:cNvSpPr>
          <p:nvPr/>
        </p:nvSpPr>
        <p:spPr bwMode="gray">
          <a:xfrm>
            <a:off x="132090" y="266409"/>
            <a:ext cx="11202324" cy="566561"/>
          </a:xfrm>
          <a:prstGeom prst="rect">
            <a:avLst/>
          </a:prstGeom>
        </p:spPr>
        <p:txBody>
          <a:bodyPr vert="horz" lIns="0" tIns="0" rIns="0" bIns="0" rtlCol="0" anchor="ctr" anchorCtr="0">
            <a:noAutofit/>
          </a:bodyPr>
          <a:lstStyle>
            <a:lvl1pPr algn="l" defTabSz="1088776" rtl="0" eaLnBrk="1" latinLnBrk="0" hangingPunct="1">
              <a:spcBef>
                <a:spcPct val="0"/>
              </a:spcBef>
              <a:buNone/>
              <a:defRPr sz="2800" b="1" kern="1200">
                <a:solidFill>
                  <a:schemeClr val="accent2"/>
                </a:solidFill>
                <a:latin typeface="+mj-lt"/>
                <a:ea typeface="+mj-ea"/>
                <a:cs typeface="+mj-cs"/>
              </a:defRPr>
            </a:lvl1pPr>
          </a:lstStyle>
          <a:p>
            <a:pPr marL="0" marR="0" lvl="0" indent="0" algn="l" defTabSz="1088776"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j-lt"/>
                <a:ea typeface="+mj-ea"/>
                <a:cs typeface="+mj-cs"/>
              </a:rPr>
              <a:t>Next Steps- Sign-up for Light Account from order</a:t>
            </a:r>
          </a:p>
        </p:txBody>
      </p:sp>
      <p:sp>
        <p:nvSpPr>
          <p:cNvPr id="5" name="Rectangle 4"/>
          <p:cNvSpPr/>
          <p:nvPr/>
        </p:nvSpPr>
        <p:spPr bwMode="gray">
          <a:xfrm>
            <a:off x="279918" y="1160825"/>
            <a:ext cx="9685175" cy="546029"/>
          </a:xfrm>
          <a:prstGeom prst="rect">
            <a:avLst/>
          </a:prstGeom>
          <a:solidFill>
            <a:schemeClr val="bg1"/>
          </a:solidFill>
          <a:ln w="6350" algn="ctr">
            <a:noFill/>
            <a:miter lim="800000"/>
            <a:headEnd/>
            <a:tailEnd/>
          </a:ln>
        </p:spPr>
        <p:txBody>
          <a:bodyPr lIns="90000" tIns="72000" rIns="90000" bIns="72000" rtlCol="0" anchor="ctr"/>
          <a:lstStyle/>
          <a:p>
            <a:pPr marL="0" marR="0" lvl="0" indent="0"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pic>
        <p:nvPicPr>
          <p:cNvPr id="6" name="Picture 5"/>
          <p:cNvPicPr>
            <a:picLocks noChangeAspect="1"/>
          </p:cNvPicPr>
          <p:nvPr/>
        </p:nvPicPr>
        <p:blipFill>
          <a:blip r:embed="rId4"/>
          <a:stretch>
            <a:fillRect/>
          </a:stretch>
        </p:blipFill>
        <p:spPr>
          <a:xfrm>
            <a:off x="510999" y="1649575"/>
            <a:ext cx="4875576" cy="3186651"/>
          </a:xfrm>
          <a:prstGeom prst="rect">
            <a:avLst/>
          </a:prstGeom>
        </p:spPr>
      </p:pic>
      <p:pic>
        <p:nvPicPr>
          <p:cNvPr id="7" name="Picture 6"/>
          <p:cNvPicPr>
            <a:picLocks noChangeAspect="1"/>
          </p:cNvPicPr>
          <p:nvPr/>
        </p:nvPicPr>
        <p:blipFill>
          <a:blip r:embed="rId5"/>
          <a:stretch>
            <a:fillRect/>
          </a:stretch>
        </p:blipFill>
        <p:spPr>
          <a:xfrm>
            <a:off x="5625614" y="1649575"/>
            <a:ext cx="4192543" cy="3133240"/>
          </a:xfrm>
          <a:prstGeom prst="rect">
            <a:avLst/>
          </a:prstGeom>
        </p:spPr>
      </p:pic>
      <p:pic>
        <p:nvPicPr>
          <p:cNvPr id="8" name="Picture 7"/>
          <p:cNvPicPr>
            <a:picLocks noChangeAspect="1"/>
          </p:cNvPicPr>
          <p:nvPr/>
        </p:nvPicPr>
        <p:blipFill>
          <a:blip r:embed="rId6"/>
          <a:stretch>
            <a:fillRect/>
          </a:stretch>
        </p:blipFill>
        <p:spPr>
          <a:xfrm>
            <a:off x="811932" y="5525543"/>
            <a:ext cx="10018090" cy="788826"/>
          </a:xfrm>
          <a:prstGeom prst="rect">
            <a:avLst/>
          </a:prstGeom>
        </p:spPr>
      </p:pic>
      <p:sp>
        <p:nvSpPr>
          <p:cNvPr id="9" name="Rectangle 8"/>
          <p:cNvSpPr/>
          <p:nvPr/>
        </p:nvSpPr>
        <p:spPr bwMode="gray">
          <a:xfrm>
            <a:off x="678776" y="1038577"/>
            <a:ext cx="4946838" cy="395261"/>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Review your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Company information</a:t>
            </a:r>
          </a:p>
        </p:txBody>
      </p:sp>
      <p:sp>
        <p:nvSpPr>
          <p:cNvPr id="40" name="Rectangle 39"/>
          <p:cNvSpPr/>
          <p:nvPr/>
        </p:nvSpPr>
        <p:spPr bwMode="gray">
          <a:xfrm>
            <a:off x="6122641" y="1038577"/>
            <a:ext cx="4946838" cy="395261"/>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Enter your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User account information </a:t>
            </a:r>
          </a:p>
        </p:txBody>
      </p:sp>
      <p:sp>
        <p:nvSpPr>
          <p:cNvPr id="41" name="Rectangle 40"/>
          <p:cNvSpPr/>
          <p:nvPr/>
        </p:nvSpPr>
        <p:spPr bwMode="gray">
          <a:xfrm>
            <a:off x="3347558" y="4929715"/>
            <a:ext cx="5130398" cy="395261"/>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Accept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Terms of Use </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and click on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Register</a:t>
            </a:r>
          </a:p>
        </p:txBody>
      </p:sp>
      <p:sp>
        <p:nvSpPr>
          <p:cNvPr id="42" name="Rectangle 41"/>
          <p:cNvSpPr/>
          <p:nvPr/>
        </p:nvSpPr>
        <p:spPr bwMode="gray">
          <a:xfrm>
            <a:off x="598311" y="1706853"/>
            <a:ext cx="1614311" cy="215735"/>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
        <p:nvSpPr>
          <p:cNvPr id="43" name="Rectangle 42"/>
          <p:cNvSpPr/>
          <p:nvPr/>
        </p:nvSpPr>
        <p:spPr bwMode="gray">
          <a:xfrm>
            <a:off x="5747111" y="1761693"/>
            <a:ext cx="1880910" cy="160895"/>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293914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hidden="1"/>
          <p:cNvSpPr/>
          <p:nvPr/>
        </p:nvSpPr>
        <p:spPr bwMode="gray">
          <a:xfrm>
            <a:off x="11382703" y="6211614"/>
            <a:ext cx="504497" cy="436179"/>
          </a:xfrm>
          <a:prstGeom prst="rect">
            <a:avLst/>
          </a:prstGeom>
          <a:solidFill>
            <a:schemeClr val="bg1"/>
          </a:solidFill>
          <a:ln w="6350" algn="ctr">
            <a:solidFill>
              <a:schemeClr val="bg1"/>
            </a:solid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8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 name="Rectangle 1"/>
          <p:cNvSpPr/>
          <p:nvPr/>
        </p:nvSpPr>
        <p:spPr bwMode="gray">
          <a:xfrm>
            <a:off x="11455911" y="6479092"/>
            <a:ext cx="265176" cy="274320"/>
          </a:xfrm>
          <a:prstGeom prst="rect">
            <a:avLst/>
          </a:prstGeom>
          <a:solidFill>
            <a:schemeClr val="bg1"/>
          </a:solidFill>
          <a:ln w="6350" algn="ctr">
            <a:noFill/>
            <a:miter lim="800000"/>
            <a:headEnd/>
            <a:tailEnd/>
          </a:ln>
        </p:spPr>
        <p:txBody>
          <a:bodyPr lIns="90000" tIns="72000" rIns="90000" bIns="72000" rtlCol="0" anchor="ctr"/>
          <a:lstStyle/>
          <a:p>
            <a:pPr marL="0" marR="0" lvl="0" indent="0" algn="ctr" defTabSz="914400" eaLnBrk="1" fontAlgn="base" latinLnBrk="0" hangingPunct="1">
              <a:lnSpc>
                <a:spcPct val="100000"/>
              </a:lnSpc>
              <a:spcBef>
                <a:spcPct val="50000"/>
              </a:spcBef>
              <a:spcAft>
                <a:spcPct val="0"/>
              </a:spcAft>
              <a:buClr>
                <a:srgbClr val="F0AB00"/>
              </a:buClr>
              <a:buSzPct val="80000"/>
              <a:buFontTx/>
              <a:buNone/>
              <a:tabLst/>
              <a:defRPr/>
            </a:pPr>
            <a:endParaRPr kumimoji="0" lang="en-US" sz="1000" b="0" i="0" u="none" strike="noStrike" kern="0" cap="none" spc="0" normalizeH="0" baseline="0" noProof="0" dirty="0" err="1">
              <a:ln>
                <a:noFill/>
              </a:ln>
              <a:solidFill>
                <a:sysClr val="windowText" lastClr="000000"/>
              </a:solidFill>
              <a:effectLst/>
              <a:uLnTx/>
              <a:uFillTx/>
              <a:ea typeface="Arial Unicode MS" pitchFamily="34" charset="-128"/>
              <a:cs typeface="Arial Unicode MS" pitchFamily="34" charset="-128"/>
            </a:endParaRPr>
          </a:p>
        </p:txBody>
      </p:sp>
      <p:sp>
        <p:nvSpPr>
          <p:cNvPr id="25" name="object 28">
            <a:hlinkClick r:id="rId2" action="ppaction://hlinksldjump"/>
          </p:cNvPr>
          <p:cNvSpPr/>
          <p:nvPr/>
        </p:nvSpPr>
        <p:spPr>
          <a:xfrm>
            <a:off x="11748055" y="243986"/>
            <a:ext cx="442603" cy="1014975"/>
          </a:xfrm>
          <a:custGeom>
            <a:avLst/>
            <a:gdLst/>
            <a:ahLst/>
            <a:cxnLst/>
            <a:rect l="l" t="t" r="r" b="b"/>
            <a:pathLst>
              <a:path w="414654" h="1076325">
                <a:moveTo>
                  <a:pt x="0" y="1075842"/>
                </a:moveTo>
                <a:lnTo>
                  <a:pt x="414400" y="1075842"/>
                </a:lnTo>
                <a:lnTo>
                  <a:pt x="414400" y="0"/>
                </a:lnTo>
                <a:lnTo>
                  <a:pt x="0" y="0"/>
                </a:lnTo>
                <a:lnTo>
                  <a:pt x="0" y="1075842"/>
                </a:lnTo>
                <a:close/>
              </a:path>
            </a:pathLst>
          </a:custGeom>
          <a:solidFill>
            <a:srgbClr val="DADADA"/>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6" name="object 29"/>
          <p:cNvSpPr txBox="1"/>
          <p:nvPr/>
        </p:nvSpPr>
        <p:spPr>
          <a:xfrm>
            <a:off x="11904529" y="243988"/>
            <a:ext cx="153888" cy="104448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cs typeface="Arial"/>
              </a:rPr>
              <a:t>Topics</a:t>
            </a:r>
            <a:endParaRPr kumimoji="0" sz="1000" b="1" i="0" u="none" strike="noStrike" kern="0" cap="none" spc="0" normalizeH="0" baseline="0" noProof="0" dirty="0">
              <a:ln>
                <a:noFill/>
              </a:ln>
              <a:solidFill>
                <a:prstClr val="black"/>
              </a:solidFill>
              <a:effectLst/>
              <a:uLnTx/>
              <a:uFillTx/>
              <a:latin typeface="Arial"/>
              <a:cs typeface="Arial"/>
            </a:endParaRPr>
          </a:p>
        </p:txBody>
      </p:sp>
      <p:sp>
        <p:nvSpPr>
          <p:cNvPr id="27" name="object 30">
            <a:hlinkClick r:id="rId2" action="ppaction://hlinksldjump"/>
          </p:cNvPr>
          <p:cNvSpPr/>
          <p:nvPr/>
        </p:nvSpPr>
        <p:spPr>
          <a:xfrm>
            <a:off x="11748057" y="1254779"/>
            <a:ext cx="443273"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srgbClr val="DADADA"/>
              </a:solidFill>
              <a:effectLst/>
              <a:uLnTx/>
              <a:uFillTx/>
            </a:endParaRPr>
          </a:p>
        </p:txBody>
      </p:sp>
      <p:sp>
        <p:nvSpPr>
          <p:cNvPr id="28" name="object 30">
            <a:hlinkClick r:id="rId3" action="ppaction://hlinksldjump"/>
          </p:cNvPr>
          <p:cNvSpPr/>
          <p:nvPr/>
        </p:nvSpPr>
        <p:spPr>
          <a:xfrm>
            <a:off x="11735531" y="2189224"/>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chemeClr val="tx1"/>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29" name="object 30">
            <a:hlinkClick r:id="" action="ppaction://noaction"/>
          </p:cNvPr>
          <p:cNvSpPr/>
          <p:nvPr/>
        </p:nvSpPr>
        <p:spPr>
          <a:xfrm>
            <a:off x="11735531" y="3116620"/>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0" name="object 31"/>
          <p:cNvSpPr txBox="1"/>
          <p:nvPr/>
        </p:nvSpPr>
        <p:spPr>
          <a:xfrm>
            <a:off x="11904529" y="1433840"/>
            <a:ext cx="153888" cy="58807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Overview</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1" name="object 35">
            <a:hlinkClick r:id="" action="ppaction://noaction"/>
          </p:cNvPr>
          <p:cNvSpPr txBox="1"/>
          <p:nvPr/>
        </p:nvSpPr>
        <p:spPr>
          <a:xfrm>
            <a:off x="11904529" y="3349352"/>
            <a:ext cx="153888" cy="534403"/>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Benefits</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2" name="object 30">
            <a:hlinkClick r:id="" action="ppaction://noaction"/>
          </p:cNvPr>
          <p:cNvSpPr/>
          <p:nvPr/>
        </p:nvSpPr>
        <p:spPr>
          <a:xfrm>
            <a:off x="11736201" y="4051066"/>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3" name="object 30">
            <a:hlinkClick r:id="" action="ppaction://noaction"/>
          </p:cNvPr>
          <p:cNvSpPr/>
          <p:nvPr/>
        </p:nvSpPr>
        <p:spPr>
          <a:xfrm>
            <a:off x="11736201" y="4985511"/>
            <a:ext cx="455799" cy="934446"/>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4" name="object 30">
            <a:hlinkClick r:id="" action="ppaction://noaction"/>
          </p:cNvPr>
          <p:cNvSpPr/>
          <p:nvPr/>
        </p:nvSpPr>
        <p:spPr>
          <a:xfrm>
            <a:off x="11736201" y="5919956"/>
            <a:ext cx="455799" cy="938044"/>
          </a:xfrm>
          <a:custGeom>
            <a:avLst/>
            <a:gdLst/>
            <a:ahLst/>
            <a:cxnLst/>
            <a:rect l="l" t="t" r="r" b="b"/>
            <a:pathLst>
              <a:path w="414654" h="655319">
                <a:moveTo>
                  <a:pt x="0" y="655256"/>
                </a:moveTo>
                <a:lnTo>
                  <a:pt x="414400" y="655256"/>
                </a:lnTo>
                <a:lnTo>
                  <a:pt x="414400" y="0"/>
                </a:lnTo>
                <a:lnTo>
                  <a:pt x="0" y="0"/>
                </a:lnTo>
                <a:lnTo>
                  <a:pt x="0" y="655256"/>
                </a:lnTo>
                <a:close/>
              </a:path>
            </a:pathLst>
          </a:custGeom>
          <a:solidFill>
            <a:srgbClr val="DADADA"/>
          </a:solidFill>
          <a:ln>
            <a:noFill/>
          </a:ln>
        </p:spPr>
        <p:txBody>
          <a:bodyPr wrap="square"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endParaRPr>
          </a:p>
        </p:txBody>
      </p:sp>
      <p:sp>
        <p:nvSpPr>
          <p:cNvPr id="35" name="object 48"/>
          <p:cNvSpPr/>
          <p:nvPr/>
        </p:nvSpPr>
        <p:spPr>
          <a:xfrm>
            <a:off x="11694950" y="0"/>
            <a:ext cx="75998" cy="6858000"/>
          </a:xfrm>
          <a:custGeom>
            <a:avLst/>
            <a:gdLst/>
            <a:ahLst/>
            <a:cxnLst/>
            <a:rect l="l" t="t" r="r" b="b"/>
            <a:pathLst>
              <a:path w="82550" h="6858000">
                <a:moveTo>
                  <a:pt x="0" y="6858000"/>
                </a:moveTo>
                <a:lnTo>
                  <a:pt x="82042" y="6858000"/>
                </a:lnTo>
                <a:lnTo>
                  <a:pt x="82042" y="0"/>
                </a:lnTo>
                <a:lnTo>
                  <a:pt x="0" y="0"/>
                </a:lnTo>
                <a:lnTo>
                  <a:pt x="0" y="6858000"/>
                </a:lnTo>
                <a:close/>
              </a:path>
            </a:pathLst>
          </a:custGeom>
          <a:solidFill>
            <a:srgbClr val="EFAB00"/>
          </a:solidFill>
          <a:ln>
            <a:no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799" b="0" i="0" u="none" strike="noStrike" kern="0" cap="none" spc="0" normalizeH="0" baseline="0" noProof="0" dirty="0">
              <a:ln>
                <a:noFill/>
              </a:ln>
              <a:solidFill>
                <a:prstClr val="black"/>
              </a:solidFill>
              <a:effectLst/>
              <a:uLnTx/>
              <a:uFillTx/>
            </a:endParaRPr>
          </a:p>
        </p:txBody>
      </p:sp>
      <p:sp>
        <p:nvSpPr>
          <p:cNvPr id="36" name="object 41"/>
          <p:cNvSpPr txBox="1"/>
          <p:nvPr/>
        </p:nvSpPr>
        <p:spPr>
          <a:xfrm>
            <a:off x="11750641" y="6025224"/>
            <a:ext cx="461665" cy="728188"/>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endParaRPr kumimoji="0" lang="en-US" sz="1000" b="0" i="0" u="none" strike="noStrike" kern="0" cap="none" spc="35" normalizeH="0" baseline="0" noProof="0" dirty="0">
              <a:ln>
                <a:noFill/>
              </a:ln>
              <a:solidFill>
                <a:srgbClr val="FFFFFF"/>
              </a:solidFill>
              <a:effectLst/>
              <a:uLnTx/>
              <a:uFillTx/>
              <a:cs typeface="Arial"/>
            </a:endParaRPr>
          </a:p>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FAQ</a:t>
            </a:r>
          </a:p>
          <a:p>
            <a:pPr marL="12696" marR="0" lvl="0" indent="0" algn="ctr" defTabSz="914400" eaLnBrk="1" fontAlgn="auto" latinLnBrk="0" hangingPunct="1">
              <a:lnSpc>
                <a:spcPct val="100000"/>
              </a:lnSpc>
              <a:spcBef>
                <a:spcPts val="5"/>
              </a:spcBef>
              <a:spcAft>
                <a:spcPts val="0"/>
              </a:spcAft>
              <a:buClrTx/>
              <a:buSzTx/>
              <a:buFontTx/>
              <a:buNone/>
              <a:tabLst/>
              <a:defRPr/>
            </a:pP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7" name="object 33"/>
          <p:cNvSpPr txBox="1"/>
          <p:nvPr/>
        </p:nvSpPr>
        <p:spPr>
          <a:xfrm>
            <a:off x="11904529" y="2271914"/>
            <a:ext cx="153888" cy="769071"/>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Arial"/>
                <a:cs typeface="Arial"/>
              </a:rPr>
              <a:t>Next Steps</a:t>
            </a:r>
            <a:endParaRPr kumimoji="0" sz="1000" b="0" i="0" u="none" strike="noStrike" kern="0" cap="none" spc="0" normalizeH="0" baseline="0" noProof="0" dirty="0">
              <a:ln>
                <a:noFill/>
              </a:ln>
              <a:solidFill>
                <a:schemeClr val="bg1"/>
              </a:solidFill>
              <a:effectLst/>
              <a:uLnTx/>
              <a:uFillTx/>
              <a:latin typeface="Arial"/>
              <a:cs typeface="Arial"/>
            </a:endParaRPr>
          </a:p>
        </p:txBody>
      </p:sp>
      <p:sp>
        <p:nvSpPr>
          <p:cNvPr id="38" name="object 37">
            <a:hlinkClick r:id="" action="ppaction://noaction"/>
          </p:cNvPr>
          <p:cNvSpPr txBox="1"/>
          <p:nvPr/>
        </p:nvSpPr>
        <p:spPr>
          <a:xfrm>
            <a:off x="11904529" y="4234401"/>
            <a:ext cx="153888" cy="601825"/>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cs typeface="Arial"/>
              </a:rPr>
              <a:t>Upgrade</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39" name="object 39"/>
          <p:cNvSpPr txBox="1"/>
          <p:nvPr/>
        </p:nvSpPr>
        <p:spPr>
          <a:xfrm>
            <a:off x="11904529" y="5101497"/>
            <a:ext cx="153888" cy="702472"/>
          </a:xfrm>
          <a:prstGeom prst="rect">
            <a:avLst/>
          </a:prstGeom>
          <a:ln>
            <a:noFill/>
          </a:ln>
        </p:spPr>
        <p:txBody>
          <a:bodyPr vert="vert" wrap="square" lIns="0" tIns="635" rIns="0" bIns="0" rtlCol="0" anchor="ctr">
            <a:spAutoFit/>
          </a:bodyPr>
          <a:lstStyle/>
          <a:p>
            <a:pPr marL="12696" marR="0" lvl="0" indent="0" algn="ctr" defTabSz="914400" eaLnBrk="1" fontAlgn="auto" latinLnBrk="0" hangingPunct="1">
              <a:lnSpc>
                <a:spcPct val="100000"/>
              </a:lnSpc>
              <a:spcBef>
                <a:spcPts val="5"/>
              </a:spcBef>
              <a:spcAft>
                <a:spcPts val="0"/>
              </a:spcAft>
              <a:buClrTx/>
              <a:buSzTx/>
              <a:buFontTx/>
              <a:buNone/>
              <a:tabLst/>
              <a:defRPr/>
            </a:pPr>
            <a:r>
              <a:rPr kumimoji="0" lang="en-US" sz="1000" b="0" i="0" u="none" strike="noStrike" kern="0" cap="none" spc="35" normalizeH="0" baseline="0" noProof="0" dirty="0">
                <a:ln>
                  <a:noFill/>
                </a:ln>
                <a:solidFill>
                  <a:srgbClr val="FFFFFF"/>
                </a:solidFill>
                <a:effectLst/>
                <a:uLnTx/>
                <a:uFillTx/>
                <a:latin typeface="Arial"/>
                <a:cs typeface="Arial"/>
              </a:rPr>
              <a:t>Help</a:t>
            </a:r>
            <a:endParaRPr kumimoji="0" sz="1000" b="0" i="0" u="none" strike="noStrike" kern="0" cap="none" spc="0" normalizeH="0" baseline="0" noProof="0" dirty="0">
              <a:ln>
                <a:noFill/>
              </a:ln>
              <a:solidFill>
                <a:prstClr val="black"/>
              </a:solidFill>
              <a:effectLst/>
              <a:uLnTx/>
              <a:uFillTx/>
              <a:latin typeface="Arial"/>
              <a:cs typeface="Arial"/>
            </a:endParaRPr>
          </a:p>
        </p:txBody>
      </p:sp>
      <p:sp>
        <p:nvSpPr>
          <p:cNvPr id="51" name="Title 1"/>
          <p:cNvSpPr txBox="1">
            <a:spLocks/>
          </p:cNvSpPr>
          <p:nvPr/>
        </p:nvSpPr>
        <p:spPr bwMode="gray">
          <a:xfrm>
            <a:off x="132090" y="266409"/>
            <a:ext cx="11202324" cy="566561"/>
          </a:xfrm>
          <a:prstGeom prst="rect">
            <a:avLst/>
          </a:prstGeom>
        </p:spPr>
        <p:txBody>
          <a:bodyPr vert="horz" lIns="0" tIns="0" rIns="0" bIns="0" rtlCol="0" anchor="ctr" anchorCtr="0">
            <a:noAutofit/>
          </a:bodyPr>
          <a:lstStyle>
            <a:lvl1pPr algn="l" defTabSz="1088776" rtl="0" eaLnBrk="1" latinLnBrk="0" hangingPunct="1">
              <a:spcBef>
                <a:spcPct val="0"/>
              </a:spcBef>
              <a:buNone/>
              <a:defRPr sz="2800" b="1" kern="1200">
                <a:solidFill>
                  <a:schemeClr val="accent2"/>
                </a:solidFill>
                <a:latin typeface="+mj-lt"/>
                <a:ea typeface="+mj-ea"/>
                <a:cs typeface="+mj-cs"/>
              </a:defRPr>
            </a:lvl1pPr>
          </a:lstStyle>
          <a:p>
            <a:pPr marL="0" marR="0" lvl="0" indent="0" algn="l" defTabSz="1088776"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j-lt"/>
                <a:ea typeface="+mj-ea"/>
                <a:cs typeface="+mj-cs"/>
              </a:rPr>
              <a:t>Next Steps- Sign-up for Light Account from order</a:t>
            </a:r>
          </a:p>
        </p:txBody>
      </p:sp>
      <p:sp>
        <p:nvSpPr>
          <p:cNvPr id="5" name="Rectangle 4"/>
          <p:cNvSpPr/>
          <p:nvPr/>
        </p:nvSpPr>
        <p:spPr bwMode="gray">
          <a:xfrm>
            <a:off x="440267" y="1119680"/>
            <a:ext cx="10096059" cy="1298990"/>
          </a:xfrm>
          <a:prstGeom prst="rect">
            <a:avLst/>
          </a:prstGeom>
          <a:solidFill>
            <a:schemeClr val="bg1"/>
          </a:solidFill>
          <a:ln w="6350" algn="ctr">
            <a:noFill/>
            <a:miter lim="800000"/>
            <a:headEnd/>
            <a:tailEnd/>
          </a:ln>
        </p:spPr>
        <p:txBody>
          <a:bodyPr lIns="90000" tIns="72000" rIns="90000" bIns="72000" rtlCol="0" anchor="ctr"/>
          <a:lstStyle/>
          <a:p>
            <a:pPr marL="0" marR="0" lvl="0" indent="0"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Click on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Create Invoice </a:t>
            </a:r>
            <a:r>
              <a:rPr kumimoji="0" lang="en-US" sz="1800" b="1" i="1" u="none" strike="noStrike" kern="0" cap="none" spc="0" normalizeH="0" baseline="0" noProof="0" dirty="0">
                <a:ln>
                  <a:noFill/>
                </a:ln>
                <a:solidFill>
                  <a:schemeClr val="accent3">
                    <a:lumMod val="75000"/>
                  </a:schemeClr>
                </a:solidFill>
                <a:effectLst/>
                <a:uLnTx/>
                <a:uFillTx/>
                <a:ea typeface="Arial Unicode MS" pitchFamily="34" charset="-128"/>
                <a:cs typeface="Arial Unicode MS" pitchFamily="34" charset="-128"/>
              </a:rPr>
              <a:t>button</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 </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to start working on the invoice</a:t>
            </a:r>
            <a:r>
              <a:rPr kumimoji="0" lang="en-US" sz="1800" b="1" i="1"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 </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If you need assistance please refer to the articles in help section (right hand side). </a:t>
            </a:r>
          </a:p>
          <a:p>
            <a:pPr marL="0" marR="0" lvl="0" indent="0" defTabSz="914400" eaLnBrk="1" fontAlgn="base" latinLnBrk="0" hangingPunct="1">
              <a:lnSpc>
                <a:spcPct val="100000"/>
              </a:lnSpc>
              <a:spcBef>
                <a:spcPct val="50000"/>
              </a:spcBef>
              <a:spcAft>
                <a:spcPct val="0"/>
              </a:spcAft>
              <a:buClr>
                <a:srgbClr val="F0AB00"/>
              </a:buClr>
              <a:buSzPct val="80000"/>
              <a:buFontTx/>
              <a:buNone/>
              <a:tabLst/>
              <a:defRPr/>
            </a:pP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We recommend </a:t>
            </a:r>
            <a:r>
              <a:rPr kumimoji="0" lang="en-US" sz="1800" b="1" i="1" u="none" strike="noStrike" kern="0" cap="none" spc="0" normalizeH="0" baseline="0" noProof="0" dirty="0">
                <a:ln>
                  <a:noFill/>
                </a:ln>
                <a:solidFill>
                  <a:srgbClr val="0070C0"/>
                </a:solidFill>
                <a:effectLst/>
                <a:uLnTx/>
                <a:uFillTx/>
                <a:ea typeface="Arial Unicode MS" pitchFamily="34" charset="-128"/>
                <a:cs typeface="Arial Unicode MS" pitchFamily="34" charset="-128"/>
              </a:rPr>
              <a:t>How to create a PO-based invoice </a:t>
            </a:r>
            <a:r>
              <a:rPr kumimoji="0" lang="en-US" sz="18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video</a:t>
            </a:r>
            <a:endParaRPr kumimoji="0" lang="en-US" sz="1800" b="1" i="0" u="none" strike="noStrike" kern="0" cap="none" spc="0" normalizeH="0" baseline="0" noProof="0" dirty="0">
              <a:ln>
                <a:noFill/>
              </a:ln>
              <a:solidFill>
                <a:srgbClr val="0070C0"/>
              </a:solidFill>
              <a:effectLst/>
              <a:uLnTx/>
              <a:uFillTx/>
              <a:ea typeface="Arial Unicode MS" pitchFamily="34" charset="-128"/>
              <a:cs typeface="Arial Unicode MS" pitchFamily="34" charset="-128"/>
            </a:endParaRPr>
          </a:p>
        </p:txBody>
      </p:sp>
      <p:pic>
        <p:nvPicPr>
          <p:cNvPr id="7" name="Picture 6"/>
          <p:cNvPicPr>
            <a:picLocks noChangeAspect="1"/>
          </p:cNvPicPr>
          <p:nvPr/>
        </p:nvPicPr>
        <p:blipFill>
          <a:blip r:embed="rId4"/>
          <a:stretch>
            <a:fillRect/>
          </a:stretch>
        </p:blipFill>
        <p:spPr>
          <a:xfrm>
            <a:off x="108242" y="3349352"/>
            <a:ext cx="11250020" cy="2153330"/>
          </a:xfrm>
          <a:prstGeom prst="rect">
            <a:avLst/>
          </a:prstGeom>
          <a:ln cmpd="sng">
            <a:solidFill>
              <a:schemeClr val="accent1"/>
            </a:solidFill>
          </a:ln>
        </p:spPr>
      </p:pic>
      <p:sp>
        <p:nvSpPr>
          <p:cNvPr id="24" name="Rectangle 23"/>
          <p:cNvSpPr/>
          <p:nvPr/>
        </p:nvSpPr>
        <p:spPr bwMode="gray">
          <a:xfrm>
            <a:off x="233690" y="3913761"/>
            <a:ext cx="1467555" cy="274610"/>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
        <p:nvSpPr>
          <p:cNvPr id="40" name="Rectangle 39"/>
          <p:cNvSpPr/>
          <p:nvPr/>
        </p:nvSpPr>
        <p:spPr bwMode="gray">
          <a:xfrm>
            <a:off x="9798756" y="4340389"/>
            <a:ext cx="1475141" cy="231611"/>
          </a:xfrm>
          <a:prstGeom prst="rect">
            <a:avLst/>
          </a:prstGeom>
          <a:noFill/>
          <a:ln w="28575" algn="ctr">
            <a:solidFill>
              <a:schemeClr val="accent5">
                <a:lumMod val="75000"/>
              </a:schemeClr>
            </a:solidFill>
            <a:miter lim="800000"/>
            <a:headEnd/>
            <a:tailEnd/>
          </a:ln>
        </p:spPr>
        <p:txBody>
          <a:bodyPr lIns="89998" tIns="71998" rIns="89998" bIns="71998" rtlCol="0" anchor="ctr"/>
          <a:lstStyle/>
          <a:p>
            <a:pPr marL="0" marR="0" lvl="0" indent="0" algn="ctr" defTabSz="914309" eaLnBrk="1" fontAlgn="base" latinLnBrk="0" hangingPunct="1">
              <a:lnSpc>
                <a:spcPct val="100000"/>
              </a:lnSpc>
              <a:spcBef>
                <a:spcPct val="50000"/>
              </a:spcBef>
              <a:spcAft>
                <a:spcPct val="0"/>
              </a:spcAft>
              <a:buClr>
                <a:srgbClr val="F0AB00"/>
              </a:buClr>
              <a:buSzPct val="80000"/>
              <a:buFontTx/>
              <a:buNone/>
              <a:tabLst/>
              <a:defRPr/>
            </a:pPr>
            <a:endParaRPr kumimoji="0" lang="en-US" sz="1799" b="0"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283941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15833"/>
      </p:ext>
    </p:extLst>
  </p:cSld>
  <p:clrMapOvr>
    <a:masterClrMapping/>
  </p:clrMapOvr>
  <p:transition spd="med"/>
</p:sld>
</file>

<file path=ppt/theme/theme1.xml><?xml version="1.0" encoding="utf-8"?>
<a:theme xmlns:a="http://schemas.openxmlformats.org/drawingml/2006/main" name="SAP_Ariba_2017_16x9_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Ariba_2017_16x9_white.potx" id="{A66194A8-0A13-4AFE-9D71-E4A64BDFDB51}" vid="{0503F04F-DABF-4DC8-A6CF-F98ACF2F587C}"/>
    </a:ext>
  </a:extLst>
</a:theme>
</file>

<file path=ppt/theme/theme2.xml><?xml version="1.0" encoding="utf-8"?>
<a:theme xmlns:a="http://schemas.openxmlformats.org/drawingml/2006/main" name="1_SAP_Ariba_2017_16x9_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Ariba_2017_16x9_white.potx" id="{A66194A8-0A13-4AFE-9D71-E4A64BDFDB51}" vid="{0503F04F-DABF-4DC8-A6CF-F98ACF2F587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173</Words>
  <Application>Microsoft Office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Courier New</vt:lpstr>
      <vt:lpstr>Symbol</vt:lpstr>
      <vt:lpstr>Wingdings</vt:lpstr>
      <vt:lpstr>SAP_Ariba_2017_16x9_white</vt:lpstr>
      <vt:lpstr>1_SAP_Ariba_2017_16x9_white</vt:lpstr>
      <vt:lpstr>Light Account  Next steps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Account  Next steps</dc:title>
  <dc:creator>Kortus, Beata</dc:creator>
  <cp:lastModifiedBy>Reid, Jessica - Regina</cp:lastModifiedBy>
  <cp:revision>1</cp:revision>
  <dcterms:created xsi:type="dcterms:W3CDTF">2017-07-03T11:54:41Z</dcterms:created>
  <dcterms:modified xsi:type="dcterms:W3CDTF">2022-10-24T21:15:11Z</dcterms:modified>
</cp:coreProperties>
</file>