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26" r:id="rId5"/>
  </p:sldMasterIdLst>
  <p:notesMasterIdLst>
    <p:notesMasterId r:id="rId11"/>
  </p:notesMasterIdLst>
  <p:sldIdLst>
    <p:sldId id="2147483535" r:id="rId6"/>
    <p:sldId id="2147483620" r:id="rId7"/>
    <p:sldId id="2147483616" r:id="rId8"/>
    <p:sldId id="2147483577" r:id="rId9"/>
    <p:sldId id="21474835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7059669-B096-4845-B46E-7B70B2FFF912}">
          <p14:sldIdLst>
            <p14:sldId id="2147483535"/>
            <p14:sldId id="2147483620"/>
            <p14:sldId id="2147483616"/>
            <p14:sldId id="2147483577"/>
            <p14:sldId id="21474835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C89E"/>
    <a:srgbClr val="23484E"/>
    <a:srgbClr val="45919B"/>
    <a:srgbClr val="B0D7DC"/>
    <a:srgbClr val="80A45D"/>
    <a:srgbClr val="E8E8E8"/>
    <a:srgbClr val="E6EDDF"/>
    <a:srgbClr val="D7EBED"/>
    <a:srgbClr val="CCDBBE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5EB5AB-104F-4858-85B4-D175440525AE}" v="2" dt="2026-09-14T13:12:37.7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DE6B56-3C16-4319-AFC4-3A9235ABF4B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E10F71-6CF9-4F3F-9B53-9E3C32314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964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A62B88-276D-4D08-BD4A-DDD5CA68E1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0458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BE03D-975A-8F22-62D0-CBCED7698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F9BA318-CCDA-A46B-F8A8-9D7DD0C98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E9A239C-8C4E-CE8E-3FBE-12EC3C29B1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167BE39-E606-6E23-9CDC-65C493670E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A62B88-276D-4D08-BD4A-DDD5CA68E1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183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E9CE2-C95C-A8E6-5E58-F36B775CA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C56DEBC-4207-C3F6-D123-C66D5C0781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A11801A-99F0-E894-DE4F-FC6C93C11C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F8AF2C5-67A2-BEBC-4B8F-6E9048B926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A62B88-276D-4D08-BD4A-DDD5CA68E1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0148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11F38-24D3-70B7-FE2C-A0E03F5A4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35D34B9-27C1-142A-9CF5-B4CF653AA6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9B3296D-1F9D-2953-371C-F52DC782B8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C9DCF35-F4BF-A824-6E98-B3434CA9F2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A62B88-276D-4D08-BD4A-DDD5CA68E1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6753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12.svg"/><Relationship Id="rId5" Type="http://schemas.openxmlformats.org/officeDocument/2006/relationships/image" Target="../media/image4.svg"/><Relationship Id="rId4" Type="http://schemas.openxmlformats.org/officeDocument/2006/relationships/image" Target="../media/image1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5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3.sv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5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6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sv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8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0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0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1.sv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2.sv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5.sv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sv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sv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sv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sv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sv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sv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y 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4">
            <a:extLst>
              <a:ext uri="{FF2B5EF4-FFF2-40B4-BE49-F238E27FC236}">
                <a16:creationId xmlns:a16="http://schemas.microsoft.com/office/drawing/2014/main" id="{2DC301FD-4B3A-9EAD-F720-81332132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" r="29"/>
          <a:stretch/>
        </p:blipFill>
        <p:spPr>
          <a:xfrm>
            <a:off x="0" y="-8878"/>
            <a:ext cx="8625839" cy="6889072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7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baseline="0">
                <a:solidFill>
                  <a:schemeClr val="tx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1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085AAFC-03D4-B3A4-506F-A6891C24E61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7586" r="53618"/>
          <a:stretch/>
        </p:blipFill>
        <p:spPr>
          <a:xfrm>
            <a:off x="8625839" y="2898402"/>
            <a:ext cx="3566161" cy="399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58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y Gre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DA1B817A-8E68-B455-615F-4B62B9860D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5" r="255"/>
          <a:stretch/>
        </p:blipFill>
        <p:spPr>
          <a:xfrm>
            <a:off x="0" y="-8878"/>
            <a:ext cx="8625839" cy="6889072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7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D5E29B7-F2F7-EF75-FDE5-4AD308D57F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baseline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1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E66C684-A2D8-4ED8-82D7-169F9BCC26C1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563" r="38734" b="9677"/>
          <a:stretch/>
        </p:blipFill>
        <p:spPr>
          <a:xfrm>
            <a:off x="8625837" y="4809744"/>
            <a:ext cx="3566160" cy="2048256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C9335536-A1BD-AFBF-081F-97603F2A43A3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6765"/>
          <a:stretch/>
        </p:blipFill>
        <p:spPr>
          <a:xfrm>
            <a:off x="8625837" y="2565558"/>
            <a:ext cx="1492065" cy="207045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4F014428-FE02-52E6-83DF-4AFC1D2F2BA9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10156"/>
          <a:stretch/>
        </p:blipFill>
        <p:spPr>
          <a:xfrm>
            <a:off x="10351767" y="2651761"/>
            <a:ext cx="1840230" cy="204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21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y Gre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rgbClr val="45929A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0425595-A0B6-41E8-0DC0-76FB28581258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50963" t="-104" r="8429" b="18037"/>
          <a:stretch/>
        </p:blipFill>
        <p:spPr>
          <a:xfrm>
            <a:off x="0" y="1234440"/>
            <a:ext cx="8619745" cy="56164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person smiling with a beard&#10;&#10;Description automatically generated">
            <a:extLst>
              <a:ext uri="{FF2B5EF4-FFF2-40B4-BE49-F238E27FC236}">
                <a16:creationId xmlns:a16="http://schemas.microsoft.com/office/drawing/2014/main" id="{C2245398-8A8C-23AB-18BD-FEBCCA114E33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18750"/>
          <a:stretch/>
        </p:blipFill>
        <p:spPr>
          <a:xfrm>
            <a:off x="8625840" y="2468880"/>
            <a:ext cx="3566160" cy="438912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C9A43D9-D3B2-A925-F793-AE78B18AE4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" y="7088"/>
            <a:ext cx="1051560" cy="973667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7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baseline="0">
                <a:solidFill>
                  <a:schemeClr val="tx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1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0523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y Gre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rgbClr val="45929A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4A8C464-CFC9-605A-BAA1-0A107640A5B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169" r="8522" b="24065"/>
          <a:stretch/>
        </p:blipFill>
        <p:spPr>
          <a:xfrm>
            <a:off x="0" y="4439182"/>
            <a:ext cx="8625839" cy="24188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88ABC9EA-D547-DD97-AEA5-46A87E06BA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750"/>
          <a:stretch/>
        </p:blipFill>
        <p:spPr>
          <a:xfrm>
            <a:off x="8622791" y="2468880"/>
            <a:ext cx="3566160" cy="438912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7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baseline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1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6532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y Gree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rgbClr val="45929A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C8A44CE-D748-46C8-D0B1-51AC1BE10259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169" r="8522" b="24065"/>
          <a:stretch/>
        </p:blipFill>
        <p:spPr>
          <a:xfrm>
            <a:off x="0" y="4439182"/>
            <a:ext cx="8625839" cy="24188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1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4835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ay Green Char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6A695D-5A38-6A8D-D444-92AC62321E61}"/>
              </a:ext>
            </a:extLst>
          </p:cNvPr>
          <p:cNvSpPr/>
          <p:nvPr/>
        </p:nvSpPr>
        <p:spPr bwMode="gray">
          <a:xfrm>
            <a:off x="0" y="0"/>
            <a:ext cx="12192000" cy="1018536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976E7F1-AFAA-A12A-E951-0963D73F7471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3182" r="2099" b="18865"/>
          <a:stretch/>
        </p:blipFill>
        <p:spPr>
          <a:xfrm>
            <a:off x="6873924" y="-1"/>
            <a:ext cx="5318076" cy="101498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98D3266-5BDD-3CAF-1841-7FA546322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208" y="2167128"/>
            <a:ext cx="5117592" cy="365760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900" b="1" i="0" spc="-20" baseline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DAAB8CD-EFCC-8559-C83A-FF9F984B79C2}"/>
              </a:ext>
            </a:extLst>
          </p:cNvPr>
          <p:cNvSpPr txBox="1">
            <a:spLocks/>
          </p:cNvSpPr>
          <p:nvPr/>
        </p:nvSpPr>
        <p:spPr bwMode="gray">
          <a:xfrm>
            <a:off x="11272838" y="6565899"/>
            <a:ext cx="400606" cy="139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A7FF6E-ACC3-4A1A-AAD9-35F2E0F14FD5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>
              <a:solidFill>
                <a:schemeClr val="tx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A82AFAA-D5BE-4EE2-CAF8-33C0257698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914400" cy="8509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8494B25-EE34-5E7A-00E2-DD15906F9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1316736"/>
            <a:ext cx="10963656" cy="749808"/>
          </a:xfrm>
        </p:spPr>
        <p:txBody>
          <a:bodyPr lIns="0" tIns="0" rIns="0" bIns="0"/>
          <a:lstStyle>
            <a:lvl1pPr>
              <a:defRPr spc="-1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854D84F4-1878-938C-39FE-E85B330F03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47460" y="2167128"/>
            <a:ext cx="5117592" cy="365760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900" b="1" i="0" spc="-20" baseline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1E38CC02-3E4B-1312-22B1-C9952C6F0F5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5300" y="2633473"/>
            <a:ext cx="5143500" cy="3691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39BF2A86-1386-A655-F13F-14796B25D5E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41364" y="2633472"/>
            <a:ext cx="5143500" cy="36911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371505-006C-E657-4CBC-0746A777236D}"/>
              </a:ext>
            </a:extLst>
          </p:cNvPr>
          <p:cNvSpPr txBox="1"/>
          <p:nvPr userDrawn="1"/>
        </p:nvSpPr>
        <p:spPr>
          <a:xfrm>
            <a:off x="9053385" y="-43872"/>
            <a:ext cx="27904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Human </a:t>
            </a:r>
            <a:r>
              <a:rPr lang="en-US" sz="3200" b="0">
                <a:solidFill>
                  <a:schemeClr val="bg1"/>
                </a:solidFill>
              </a:rPr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19344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ay Green Char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8CF065-7B76-8541-17D2-6E779FCB4C0B}"/>
              </a:ext>
            </a:extLst>
          </p:cNvPr>
          <p:cNvSpPr/>
          <p:nvPr/>
        </p:nvSpPr>
        <p:spPr bwMode="gray">
          <a:xfrm>
            <a:off x="0" y="0"/>
            <a:ext cx="12192000" cy="1018536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467E92E-C902-E7F6-6C02-58A84592354E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3182" r="2099" b="18865"/>
          <a:stretch/>
        </p:blipFill>
        <p:spPr>
          <a:xfrm>
            <a:off x="6873924" y="-1"/>
            <a:ext cx="5318076" cy="101498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98D3266-5BDD-3CAF-1841-7FA546322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208" y="2167128"/>
            <a:ext cx="5117592" cy="365760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900" b="1" i="0" spc="-20" baseline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DAAB8CD-EFCC-8559-C83A-FF9F984B79C2}"/>
              </a:ext>
            </a:extLst>
          </p:cNvPr>
          <p:cNvSpPr txBox="1">
            <a:spLocks/>
          </p:cNvSpPr>
          <p:nvPr/>
        </p:nvSpPr>
        <p:spPr bwMode="gray">
          <a:xfrm>
            <a:off x="11272838" y="6565899"/>
            <a:ext cx="400606" cy="139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A7FF6E-ACC3-4A1A-AAD9-35F2E0F14FD5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>
              <a:solidFill>
                <a:schemeClr val="tx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A82AFAA-D5BE-4EE2-CAF8-33C0257698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914400" cy="8509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8494B25-EE34-5E7A-00E2-DD15906F9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1316736"/>
            <a:ext cx="10963656" cy="749808"/>
          </a:xfrm>
        </p:spPr>
        <p:txBody>
          <a:bodyPr lIns="0" tIns="0" rIns="0" bIns="0"/>
          <a:lstStyle>
            <a:lvl1pPr>
              <a:defRPr spc="-1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854D84F4-1878-938C-39FE-E85B330F03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41364" y="2167128"/>
            <a:ext cx="5117592" cy="365760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900" b="1" i="0" spc="-20" baseline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1E38CC02-3E4B-1312-22B1-C9952C6F0F5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1208" y="2557272"/>
            <a:ext cx="5143500" cy="16447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39BF2A86-1386-A655-F13F-14796B25D5E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41364" y="2557272"/>
            <a:ext cx="5143500" cy="16447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FE14BDB-7708-5052-2BD2-72683190086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1208" y="4413148"/>
            <a:ext cx="5117592" cy="365760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900" b="1" i="0" spc="-20" baseline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1781BFC3-1E45-C6C0-4F83-6DE249B4AB5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41364" y="4413148"/>
            <a:ext cx="5117592" cy="365760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900" b="1" i="0" spc="-20" baseline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ACA8F73F-CB1D-2D9F-4877-A578DAE1E13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21208" y="4803292"/>
            <a:ext cx="5143500" cy="16447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779343E5-C6E7-D480-C0A9-7E6DDABED0C2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341364" y="4803292"/>
            <a:ext cx="5143500" cy="16447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249DC0-FF0B-4A2D-382E-384C0F7ED0F3}"/>
              </a:ext>
            </a:extLst>
          </p:cNvPr>
          <p:cNvSpPr txBox="1"/>
          <p:nvPr userDrawn="1"/>
        </p:nvSpPr>
        <p:spPr>
          <a:xfrm>
            <a:off x="9053385" y="-43872"/>
            <a:ext cx="27904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Human </a:t>
            </a:r>
            <a:r>
              <a:rPr lang="en-US" sz="3200" b="0">
                <a:solidFill>
                  <a:schemeClr val="bg1"/>
                </a:solidFill>
              </a:rPr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1664736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Green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FA77866D-AEF4-DBC7-1A24-5332476A7F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727239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A77866D-AEF4-DBC7-1A24-5332476A7F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BA7BC0D5-01C4-2DF0-B191-4A55BB7441B8}"/>
              </a:ext>
            </a:extLst>
          </p:cNvPr>
          <p:cNvSpPr/>
          <p:nvPr/>
        </p:nvSpPr>
        <p:spPr bwMode="gray">
          <a:xfrm>
            <a:off x="0" y="0"/>
            <a:ext cx="12192000" cy="421019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818BDF1-FB4A-931D-162C-816C3B08A6B5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035" r="5808" b="53095"/>
          <a:stretch/>
        </p:blipFill>
        <p:spPr>
          <a:xfrm>
            <a:off x="8763001" y="0"/>
            <a:ext cx="3429000" cy="421018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DAAB8CD-EFCC-8559-C83A-FF9F984B79C2}"/>
              </a:ext>
            </a:extLst>
          </p:cNvPr>
          <p:cNvSpPr txBox="1">
            <a:spLocks/>
          </p:cNvSpPr>
          <p:nvPr/>
        </p:nvSpPr>
        <p:spPr bwMode="gray">
          <a:xfrm>
            <a:off x="11272838" y="872158"/>
            <a:ext cx="400606" cy="139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A7FF6E-ACC3-4A1A-AAD9-35F2E0F14FD5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>
              <a:solidFill>
                <a:schemeClr val="tx1"/>
              </a:solidFill>
            </a:endParaRPr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4585F3F2-EF89-04CF-C6D5-304C70C1F4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209" y="649224"/>
            <a:ext cx="9784842" cy="585215"/>
          </a:xfrm>
        </p:spPr>
        <p:txBody>
          <a:bodyPr vert="horz" lIns="0" tIns="0" rIns="0" bIns="0" anchor="ctr"/>
          <a:lstStyle>
            <a:lvl1pPr>
              <a:defRPr sz="2000" spc="-100" baseline="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81FA52D-0854-12B4-4BCE-91E540C0A0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27263" y="789322"/>
            <a:ext cx="686287" cy="30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167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y Green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F8626DF-B63D-ED1E-C61C-0B01160F2E80}"/>
              </a:ext>
            </a:extLst>
          </p:cNvPr>
          <p:cNvSpPr/>
          <p:nvPr/>
        </p:nvSpPr>
        <p:spPr bwMode="gray">
          <a:xfrm>
            <a:off x="0" y="0"/>
            <a:ext cx="3244131" cy="6858000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288ECF-B1E6-C94C-5D7F-8C556E060189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7558" r="49605" b="10908"/>
          <a:stretch/>
        </p:blipFill>
        <p:spPr>
          <a:xfrm>
            <a:off x="0" y="4020082"/>
            <a:ext cx="3244131" cy="283791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15348E5-799D-6B13-C6EE-D2623AF82C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914400" cy="850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02E59C-C202-B600-1880-DA4DC2732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1472184"/>
            <a:ext cx="2468880" cy="1600200"/>
          </a:xfrm>
        </p:spPr>
        <p:txBody>
          <a:bodyPr lIns="0" tIns="0" rIns="0" bIns="0" anchor="t">
            <a:noAutofit/>
          </a:bodyPr>
          <a:lstStyle>
            <a:lvl1pPr>
              <a:defRPr spc="-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DAAB8CD-EFCC-8559-C83A-FF9F984B79C2}"/>
              </a:ext>
            </a:extLst>
          </p:cNvPr>
          <p:cNvSpPr txBox="1">
            <a:spLocks/>
          </p:cNvSpPr>
          <p:nvPr/>
        </p:nvSpPr>
        <p:spPr bwMode="gray">
          <a:xfrm>
            <a:off x="11272838" y="6565899"/>
            <a:ext cx="400606" cy="139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A7FF6E-ACC3-4A1A-AAD9-35F2E0F14FD5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F28E17-6438-8F37-1952-F279F2B30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0" y="1395408"/>
            <a:ext cx="6905625" cy="1905000"/>
          </a:xfrm>
        </p:spPr>
        <p:txBody>
          <a:bodyPr lIns="0" tIns="0" rIns="0" bIns="0"/>
          <a:lstStyle>
            <a:lvl1pPr marL="365760" indent="-365760">
              <a:lnSpc>
                <a:spcPct val="115000"/>
              </a:lnSpc>
              <a:spcBef>
                <a:spcPts val="700"/>
              </a:spcBef>
              <a:spcAft>
                <a:spcPts val="700"/>
              </a:spcAft>
              <a:buClr>
                <a:srgbClr val="45929A"/>
              </a:buClr>
              <a:buFont typeface="+mj-lt"/>
              <a:buAutoNum type="arabicPeriod"/>
              <a:defRPr sz="1900" b="1" i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237744" indent="-23774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88A95"/>
              </a:buClr>
              <a:buFont typeface="Wingdings" pitchFamily="2" charset="2"/>
              <a:buChar char="§"/>
              <a:defRPr sz="1300"/>
            </a:lvl2pPr>
            <a:lvl3pPr marL="46634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88A95"/>
              </a:buClr>
              <a:defRPr sz="1300"/>
            </a:lvl3pPr>
            <a:lvl4pPr marL="694944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88A95"/>
              </a:buClr>
              <a:buFont typeface="System Font Regular"/>
              <a:buChar char="–"/>
              <a:defRPr sz="1300"/>
            </a:lvl4pPr>
            <a:lvl5pPr marL="923544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88A95"/>
              </a:buClr>
              <a:buSzPct val="80000"/>
              <a:buFont typeface="Courier New" panose="02070309020205020404" pitchFamily="49" charset="0"/>
              <a:buChar char="o"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2833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ray 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F2D30A8-BC60-AC9C-7ABA-9E912AB55CA4}"/>
              </a:ext>
            </a:extLst>
          </p:cNvPr>
          <p:cNvSpPr/>
          <p:nvPr/>
        </p:nvSpPr>
        <p:spPr bwMode="gray">
          <a:xfrm>
            <a:off x="0" y="0"/>
            <a:ext cx="3244131" cy="6858000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C12DCA9-36F8-52A0-A23D-14932C418C23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7558" r="49605" b="10908"/>
          <a:stretch/>
        </p:blipFill>
        <p:spPr>
          <a:xfrm>
            <a:off x="0" y="4020082"/>
            <a:ext cx="3244131" cy="28379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02E59C-C202-B600-1880-DA4DC2732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1472184"/>
            <a:ext cx="2468880" cy="1600200"/>
          </a:xfrm>
        </p:spPr>
        <p:txBody>
          <a:bodyPr lIns="0" tIns="0" rIns="0" bIns="0" anchor="t">
            <a:noAutofit/>
          </a:bodyPr>
          <a:lstStyle>
            <a:lvl1pPr>
              <a:defRPr spc="-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A1A1DB9-7D3F-42ED-AEAE-518F415AA2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22192" y="1885952"/>
            <a:ext cx="7726680" cy="3072384"/>
          </a:xfrm>
        </p:spPr>
        <p:txBody>
          <a:bodyPr lIns="0" tIns="0" rIns="0" bIns="0">
            <a:noAutofit/>
          </a:bodyPr>
          <a:lstStyle>
            <a:lvl1pPr marL="237744" indent="-237744">
              <a:lnSpc>
                <a:spcPct val="115000"/>
              </a:lnSpc>
              <a:buClr>
                <a:srgbClr val="188A95"/>
              </a:buClr>
              <a:buFont typeface="Wingdings" pitchFamily="2" charset="2"/>
              <a:buChar char="§"/>
              <a:defRPr sz="1300"/>
            </a:lvl1pPr>
            <a:lvl2pPr marL="466344">
              <a:lnSpc>
                <a:spcPct val="115000"/>
              </a:lnSpc>
              <a:buClr>
                <a:srgbClr val="188A95"/>
              </a:buClr>
              <a:defRPr sz="1300"/>
            </a:lvl2pPr>
            <a:lvl3pPr marL="694944" indent="-228600">
              <a:lnSpc>
                <a:spcPct val="115000"/>
              </a:lnSpc>
              <a:buClr>
                <a:srgbClr val="188A95"/>
              </a:buClr>
              <a:buFont typeface="System Font Regular"/>
              <a:buChar char="–"/>
              <a:defRPr sz="1300"/>
            </a:lvl3pPr>
            <a:lvl4pPr marL="923544" indent="-228600">
              <a:lnSpc>
                <a:spcPct val="115000"/>
              </a:lnSpc>
              <a:buClr>
                <a:srgbClr val="188A95"/>
              </a:buClr>
              <a:buSzPct val="80000"/>
              <a:buFont typeface="Courier New" panose="02070309020205020404" pitchFamily="49" charset="0"/>
              <a:buChar char="o"/>
              <a:defRPr sz="1300"/>
            </a:lvl4pPr>
            <a:lvl5pPr marL="1828800" indent="0">
              <a:lnSpc>
                <a:spcPct val="100000"/>
              </a:lnSpc>
              <a:buNone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98D3266-5BDD-3CAF-1841-7FA546322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22192" y="1373888"/>
            <a:ext cx="7726680" cy="402336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900" b="1" i="0" spc="-20" baseline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DAAB8CD-EFCC-8559-C83A-FF9F984B79C2}"/>
              </a:ext>
            </a:extLst>
          </p:cNvPr>
          <p:cNvSpPr txBox="1">
            <a:spLocks/>
          </p:cNvSpPr>
          <p:nvPr/>
        </p:nvSpPr>
        <p:spPr bwMode="gray">
          <a:xfrm>
            <a:off x="11272838" y="6565899"/>
            <a:ext cx="400606" cy="139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A7FF6E-ACC3-4A1A-AAD9-35F2E0F14FD5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>
              <a:solidFill>
                <a:schemeClr val="tx1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D583F7D-53A3-96CD-E79D-9AFD5BBFC6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914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589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old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CBDD6E0-8530-2BC5-6B7F-DC17D3BFDA3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7139" t="-19706" r="2597" b="12519"/>
          <a:stretch/>
        </p:blipFill>
        <p:spPr bwMode="gray">
          <a:xfrm>
            <a:off x="1" y="3629025"/>
            <a:ext cx="8619741" cy="3228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6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094518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1BB43564-138D-5D4F-8880-8F94652F4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29C848A5-AA46-F304-1B19-4CC560C7100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alphaModFix/>
            <a:lum bright="-7000" contrast="6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3746" t="-8053" r="57996" b="5419"/>
          <a:stretch/>
        </p:blipFill>
        <p:spPr bwMode="gray">
          <a:xfrm>
            <a:off x="8625839" y="2528515"/>
            <a:ext cx="3566160" cy="432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208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ng shot of a crane&#10;&#10;Description automatically generated">
            <a:extLst>
              <a:ext uri="{FF2B5EF4-FFF2-40B4-BE49-F238E27FC236}">
                <a16:creationId xmlns:a16="http://schemas.microsoft.com/office/drawing/2014/main" id="{6C15C745-1169-C702-799E-B648D4F83A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E91EF78-D41A-6408-E4A1-1F01A0A8E2B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6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214" t="7088" r="18876" b="8319"/>
          <a:stretch/>
        </p:blipFill>
        <p:spPr bwMode="gray">
          <a:xfrm>
            <a:off x="8625838" y="2471601"/>
            <a:ext cx="3566162" cy="4386400"/>
          </a:xfrm>
          <a:prstGeom prst="rect">
            <a:avLst/>
          </a:prstGeom>
        </p:spPr>
      </p:pic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4CA21BCE-C4B8-B2FE-C595-8B264A534B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3975399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994B86F-2C30-F38F-1606-035B90648C3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6000"/>
            <a:alphaModFix amt="8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70425" t="17251" r="-75" b="12470"/>
          <a:stretch/>
        </p:blipFill>
        <p:spPr bwMode="gray">
          <a:xfrm>
            <a:off x="-1" y="0"/>
            <a:ext cx="8647815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D32A3C9-5B08-975C-60BA-58AFA80B1B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338D87-52FC-4478-33EB-36D3F980E3CC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3423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FB76688-FFFF-93B1-C799-8EE3CE499ED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821" t="-5028" r="10905" b="15794"/>
          <a:stretch/>
        </p:blipFill>
        <p:spPr bwMode="gray">
          <a:xfrm>
            <a:off x="1" y="3842951"/>
            <a:ext cx="8619307" cy="3015049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Picture 2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F2C599B6-3D20-9AA3-DCD7-BF9C603DA1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568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4D87D41-D26C-C63A-B16B-5DD0384AF38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821" t="-5028" r="10905" b="15794"/>
          <a:stretch/>
        </p:blipFill>
        <p:spPr bwMode="gray">
          <a:xfrm>
            <a:off x="1" y="3842951"/>
            <a:ext cx="8619307" cy="3015049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626619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850C52C-F558-CBE2-1EB6-F4D22738B4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021BDA0-EF25-98C8-12E1-32D189814FE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1793" t="-7428" r="59774" b="9452"/>
          <a:stretch/>
        </p:blipFill>
        <p:spPr bwMode="gray">
          <a:xfrm>
            <a:off x="8626474" y="2955074"/>
            <a:ext cx="3562477" cy="390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9669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ng shot of a crane&#10;&#10;Description automatically generated">
            <a:extLst>
              <a:ext uri="{FF2B5EF4-FFF2-40B4-BE49-F238E27FC236}">
                <a16:creationId xmlns:a16="http://schemas.microsoft.com/office/drawing/2014/main" id="{56F3BCB2-6541-61BD-23AB-0D828EAED9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D5E29B7-F2F7-EF75-FDE5-4AD308D57F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A16EC55-118C-259F-8BE3-0B708685EF9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218" t="1733" r="14218" b="5391"/>
          <a:stretch/>
        </p:blipFill>
        <p:spPr bwMode="gray">
          <a:xfrm>
            <a:off x="8625838" y="2471601"/>
            <a:ext cx="3566162" cy="4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3153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C605707-6F01-4882-1DCD-C7DBE59269FE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" t="5413" r="67885" b="14375"/>
          <a:stretch/>
        </p:blipFill>
        <p:spPr bwMode="gray">
          <a:xfrm>
            <a:off x="2883" y="0"/>
            <a:ext cx="8622957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5176913-A799-1C03-C65A-CE486866DC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C5A404-0BD8-795B-7D56-5E04CF1C88E5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120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992AD64-16B5-6D23-4762-D388B303CB4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489" t="-5271" r="7025" b="12787"/>
          <a:stretch/>
        </p:blipFill>
        <p:spPr bwMode="gray">
          <a:xfrm>
            <a:off x="1" y="3629025"/>
            <a:ext cx="8619307" cy="3228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9614491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96579EE-939E-2523-7E7F-8FD636208A3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489" t="-5271" r="7025" b="12787"/>
          <a:stretch/>
        </p:blipFill>
        <p:spPr bwMode="gray">
          <a:xfrm>
            <a:off x="1" y="3629025"/>
            <a:ext cx="8619307" cy="3228975"/>
          </a:xfrm>
          <a:prstGeom prst="rect">
            <a:avLst/>
          </a:prstGeom>
        </p:spPr>
      </p:pic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5" name="Picture 4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F6092184-291A-E758-E3E4-E4B4E97B3C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582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CFEEAFD5-311A-D401-FA3F-2E0AA682D9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9BDE0E5-540F-2CC1-5C54-A82088F8777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alphaModFix/>
            <a:lum bright="-6000" contrast="6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6323" t="-28221" r="15515" b="2670"/>
          <a:stretch/>
        </p:blipFill>
        <p:spPr bwMode="gray">
          <a:xfrm>
            <a:off x="8625840" y="2528515"/>
            <a:ext cx="3566160" cy="432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342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ng shot of a crane&#10;&#10;Description automatically generated">
            <a:extLst>
              <a:ext uri="{FF2B5EF4-FFF2-40B4-BE49-F238E27FC236}">
                <a16:creationId xmlns:a16="http://schemas.microsoft.com/office/drawing/2014/main" id="{760569DB-1B77-759C-DE05-D10F943D7A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D5E29B7-F2F7-EF75-FDE5-4AD308D57F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579736B-0A74-24F9-6674-0E34F79F0AB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6000" contrast="6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3010" t="5971" r="7194" b="7475"/>
          <a:stretch/>
        </p:blipFill>
        <p:spPr bwMode="gray">
          <a:xfrm>
            <a:off x="8625836" y="2471601"/>
            <a:ext cx="3566162" cy="4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0787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0AA8B4B-D86C-9D1F-D98C-05421382070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6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5511" t="1515" r="9285" b="4172"/>
          <a:stretch/>
        </p:blipFill>
        <p:spPr bwMode="gray">
          <a:xfrm>
            <a:off x="6095" y="7088"/>
            <a:ext cx="8619745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F304C05-8687-278D-30AF-68100A5BB3C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7D5E3C-8772-2775-09E5-12D828335CF3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6381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2FC60AA-047C-73A1-C169-2F4A598FBEA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6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783" r="10812" b="14699"/>
          <a:stretch/>
        </p:blipFill>
        <p:spPr bwMode="gray">
          <a:xfrm>
            <a:off x="0" y="3842951"/>
            <a:ext cx="8619307" cy="3015049"/>
          </a:xfrm>
          <a:prstGeom prst="rect">
            <a:avLst/>
          </a:prstGeom>
        </p:spPr>
      </p:pic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6" name="Picture 5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E5810593-6627-4D86-8878-340EAF233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654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26074EB-AEFB-DECB-6EAD-0C28564D5F4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6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783" r="10812" b="14699"/>
          <a:stretch/>
        </p:blipFill>
        <p:spPr bwMode="gray">
          <a:xfrm>
            <a:off x="0" y="3842951"/>
            <a:ext cx="8619307" cy="30150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7756095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03B944D1-143B-5374-AD75-58A3F25354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E0233CE-9ED2-ACF5-2DD8-D58FF2C0792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7087" t="-19988" r="11623" b="8220"/>
          <a:stretch/>
        </p:blipFill>
        <p:spPr bwMode="gray">
          <a:xfrm>
            <a:off x="8625838" y="2682240"/>
            <a:ext cx="3566163" cy="417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090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Gre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ng shot of a crane&#10;&#10;Description automatically generated">
            <a:extLst>
              <a:ext uri="{FF2B5EF4-FFF2-40B4-BE49-F238E27FC236}">
                <a16:creationId xmlns:a16="http://schemas.microsoft.com/office/drawing/2014/main" id="{01C6A7D8-76AF-2145-1285-E8CAD9B045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D5E29B7-F2F7-EF75-FDE5-4AD308D57F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ED695E6-BFD6-A4FA-6E4C-8DC230B0EAB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8112" t="8825" r="25667" b="9723"/>
          <a:stretch/>
        </p:blipFill>
        <p:spPr bwMode="gray">
          <a:xfrm>
            <a:off x="8625838" y="2471601"/>
            <a:ext cx="3566162" cy="4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0176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Gre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9AD55F2-CAA6-AC1E-86E0-31D6967C0FF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7696" t="4401" r="20102" b="11327"/>
          <a:stretch/>
        </p:blipFill>
        <p:spPr bwMode="gray">
          <a:xfrm>
            <a:off x="2883" y="0"/>
            <a:ext cx="8622957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2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3B241B2-BF57-E6B4-C5D9-6DA87A259E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8553BE-F5DC-9BC3-E917-31F167DA8F1D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6180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Gre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2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F7B5533-8F57-79A7-1CCC-F329D6F353B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2899" t="-6677" r="5756" b="13659"/>
          <a:stretch/>
        </p:blipFill>
        <p:spPr bwMode="gray">
          <a:xfrm>
            <a:off x="1" y="3629025"/>
            <a:ext cx="8619307" cy="3228975"/>
          </a:xfrm>
          <a:prstGeom prst="rect">
            <a:avLst/>
          </a:prstGeom>
        </p:spPr>
      </p:pic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6" name="Picture 5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164F3EAE-5CFC-7DC3-35BA-30E462D002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417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Gree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D086A6D-DC6E-F8F4-B634-FFD5D50D7A5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2899" t="-6677" r="5756" b="13659"/>
          <a:stretch/>
        </p:blipFill>
        <p:spPr bwMode="gray">
          <a:xfrm>
            <a:off x="1" y="3629025"/>
            <a:ext cx="8619307" cy="3228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2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42789382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327BD4B-9642-7A2F-7158-8B637CABE2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7037949-18F8-92DE-DB52-DC485FFBB7B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524" t="-30130" r="40617" b="6345"/>
          <a:stretch/>
        </p:blipFill>
        <p:spPr bwMode="gray">
          <a:xfrm>
            <a:off x="8625836" y="2397643"/>
            <a:ext cx="3558543" cy="446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0045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ng shot of a crane&#10;&#10;Description automatically generated">
            <a:extLst>
              <a:ext uri="{FF2B5EF4-FFF2-40B4-BE49-F238E27FC236}">
                <a16:creationId xmlns:a16="http://schemas.microsoft.com/office/drawing/2014/main" id="{AD66D233-1587-06D6-D449-D638E8113F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D5E29B7-F2F7-EF75-FDE5-4AD308D57F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60C7898-8E70-2F8E-214F-C6BDAA7AD7B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335" t="4667" r="12654" b="4851"/>
          <a:stretch/>
        </p:blipFill>
        <p:spPr bwMode="gray">
          <a:xfrm>
            <a:off x="8625838" y="2471601"/>
            <a:ext cx="3566162" cy="4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7908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l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111D9F4-4B22-2665-8C44-85B91971FDE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125" t="-6207" r="21204" b="6207"/>
          <a:stretch/>
        </p:blipFill>
        <p:spPr bwMode="gray">
          <a:xfrm>
            <a:off x="5765" y="3245"/>
            <a:ext cx="8620075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6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C8EFBED-0114-B0DE-AC02-F76FC8C2BE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4002ED-6A80-EEEF-2025-1DC64FE47389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8856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l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FDCC096-F1D8-2D51-D980-1C67DF98503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125" t="-6207" r="21204" b="6207"/>
          <a:stretch/>
        </p:blipFill>
        <p:spPr bwMode="gray">
          <a:xfrm>
            <a:off x="5765" y="3245"/>
            <a:ext cx="8620075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6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6" name="Picture 5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0F5AFBCB-982B-565E-90B8-EAFCB7A8B3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7696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y Green Char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3B9FAC5-459B-65BC-4BC5-EF78C78F3C2D}"/>
              </a:ext>
            </a:extLst>
          </p:cNvPr>
          <p:cNvSpPr/>
          <p:nvPr userDrawn="1"/>
        </p:nvSpPr>
        <p:spPr bwMode="gray">
          <a:xfrm>
            <a:off x="0" y="0"/>
            <a:ext cx="12192000" cy="1018536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B2C44FF-DA38-CFE0-5906-CC7537FC56F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3182" r="2099" b="18865"/>
          <a:stretch/>
        </p:blipFill>
        <p:spPr>
          <a:xfrm>
            <a:off x="6873924" y="-1"/>
            <a:ext cx="5318076" cy="101498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98D3266-5BDD-3CAF-1841-7FA546322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5300" y="2029968"/>
            <a:ext cx="10989564" cy="499872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899" b="1" i="0" spc="-20" baseline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18" indent="0">
              <a:buFontTx/>
              <a:buNone/>
              <a:defRPr/>
            </a:lvl2pPr>
            <a:lvl3pPr marL="914436" indent="0">
              <a:buFontTx/>
              <a:buNone/>
              <a:defRPr/>
            </a:lvl3pPr>
            <a:lvl4pPr marL="1371651" indent="0">
              <a:buFontTx/>
              <a:buNone/>
              <a:defRPr/>
            </a:lvl4pPr>
            <a:lvl5pPr marL="182886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DAAB8CD-EFCC-8559-C83A-FF9F984B79C2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272838" y="6565899"/>
            <a:ext cx="400606" cy="139344"/>
          </a:xfrm>
          <a:prstGeom prst="rect">
            <a:avLst/>
          </a:prstGeom>
        </p:spPr>
        <p:txBody>
          <a:bodyPr vert="horz" lIns="91440" tIns="45719" rIns="91440" bIns="4571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A7FF6E-ACC3-4A1A-AAD9-35F2E0F14FD5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>
              <a:solidFill>
                <a:schemeClr val="tx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A82AFAA-D5BE-4EE2-CAF8-33C0257698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914400" cy="8509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8494B25-EE34-5E7A-00E2-DD15906F9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12" y="1316736"/>
            <a:ext cx="10963657" cy="749808"/>
          </a:xfrm>
        </p:spPr>
        <p:txBody>
          <a:bodyPr lIns="0" tIns="0" rIns="0" bIns="0"/>
          <a:lstStyle>
            <a:lvl1pPr>
              <a:defRPr spc="-101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1E38CC02-3E4B-1312-22B1-C9952C6F0F5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1207" y="2557272"/>
            <a:ext cx="10989564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B394E-D3A5-75E0-FE4F-0768F9C4E2B9}"/>
              </a:ext>
            </a:extLst>
          </p:cNvPr>
          <p:cNvSpPr txBox="1"/>
          <p:nvPr userDrawn="1"/>
        </p:nvSpPr>
        <p:spPr>
          <a:xfrm>
            <a:off x="9053385" y="-43872"/>
            <a:ext cx="27904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Human </a:t>
            </a:r>
            <a:r>
              <a:rPr lang="en-US" sz="3200" b="0">
                <a:solidFill>
                  <a:schemeClr val="bg1"/>
                </a:solidFill>
              </a:rPr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9846913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Gray 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4">
            <a:extLst>
              <a:ext uri="{FF2B5EF4-FFF2-40B4-BE49-F238E27FC236}">
                <a16:creationId xmlns:a16="http://schemas.microsoft.com/office/drawing/2014/main" id="{2DC301FD-4B3A-9EAD-F720-81332132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" r="29"/>
          <a:stretch/>
        </p:blipFill>
        <p:spPr>
          <a:xfrm>
            <a:off x="0" y="-8878"/>
            <a:ext cx="8625839" cy="6889072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7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baseline="0">
                <a:solidFill>
                  <a:schemeClr val="tx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1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085AAFC-03D4-B3A4-506F-A6891C24E61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7586" r="53618"/>
          <a:stretch/>
        </p:blipFill>
        <p:spPr>
          <a:xfrm>
            <a:off x="8625839" y="2898402"/>
            <a:ext cx="3566161" cy="399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905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ray Green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F8626DF-B63D-ED1E-C61C-0B01160F2E80}"/>
              </a:ext>
            </a:extLst>
          </p:cNvPr>
          <p:cNvSpPr/>
          <p:nvPr/>
        </p:nvSpPr>
        <p:spPr bwMode="gray">
          <a:xfrm>
            <a:off x="0" y="0"/>
            <a:ext cx="3244131" cy="6858000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288ECF-B1E6-C94C-5D7F-8C556E060189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7558" r="49605" b="10908"/>
          <a:stretch/>
        </p:blipFill>
        <p:spPr>
          <a:xfrm>
            <a:off x="0" y="4020082"/>
            <a:ext cx="3244131" cy="283791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15348E5-799D-6B13-C6EE-D2623AF82C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914400" cy="850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02E59C-C202-B600-1880-DA4DC2732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1472184"/>
            <a:ext cx="2468880" cy="1600200"/>
          </a:xfrm>
        </p:spPr>
        <p:txBody>
          <a:bodyPr lIns="0" tIns="0" rIns="0" bIns="0" anchor="t">
            <a:noAutofit/>
          </a:bodyPr>
          <a:lstStyle>
            <a:lvl1pPr>
              <a:defRPr spc="-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DAAB8CD-EFCC-8559-C83A-FF9F984B79C2}"/>
              </a:ext>
            </a:extLst>
          </p:cNvPr>
          <p:cNvSpPr txBox="1">
            <a:spLocks/>
          </p:cNvSpPr>
          <p:nvPr/>
        </p:nvSpPr>
        <p:spPr bwMode="gray">
          <a:xfrm>
            <a:off x="11272838" y="6565899"/>
            <a:ext cx="400606" cy="139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A7FF6E-ACC3-4A1A-AAD9-35F2E0F14FD5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F28E17-6438-8F37-1952-F279F2B30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0" y="1395408"/>
            <a:ext cx="6905625" cy="1905000"/>
          </a:xfrm>
        </p:spPr>
        <p:txBody>
          <a:bodyPr lIns="0" tIns="0" rIns="0" bIns="0"/>
          <a:lstStyle>
            <a:lvl1pPr marL="365760" indent="-365760">
              <a:lnSpc>
                <a:spcPct val="115000"/>
              </a:lnSpc>
              <a:spcBef>
                <a:spcPts val="700"/>
              </a:spcBef>
              <a:spcAft>
                <a:spcPts val="700"/>
              </a:spcAft>
              <a:buClr>
                <a:srgbClr val="45929A"/>
              </a:buClr>
              <a:buFont typeface="+mj-lt"/>
              <a:buAutoNum type="arabicPeriod"/>
              <a:defRPr sz="1900" b="1" i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237744" indent="-23774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88A95"/>
              </a:buClr>
              <a:buFont typeface="Wingdings" pitchFamily="2" charset="2"/>
              <a:buChar char="§"/>
              <a:defRPr sz="1300"/>
            </a:lvl2pPr>
            <a:lvl3pPr marL="46634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88A95"/>
              </a:buClr>
              <a:defRPr sz="1300"/>
            </a:lvl3pPr>
            <a:lvl4pPr marL="694944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88A95"/>
              </a:buClr>
              <a:buFont typeface="System Font Regular"/>
              <a:buChar char="–"/>
              <a:defRPr sz="1300"/>
            </a:lvl4pPr>
            <a:lvl5pPr marL="923544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88A95"/>
              </a:buClr>
              <a:buSzPct val="80000"/>
              <a:buFont typeface="Courier New" panose="02070309020205020404" pitchFamily="49" charset="0"/>
              <a:buChar char="o"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70959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Gray 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F2D30A8-BC60-AC9C-7ABA-9E912AB55CA4}"/>
              </a:ext>
            </a:extLst>
          </p:cNvPr>
          <p:cNvSpPr/>
          <p:nvPr/>
        </p:nvSpPr>
        <p:spPr bwMode="gray">
          <a:xfrm>
            <a:off x="0" y="0"/>
            <a:ext cx="3244131" cy="6858000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C12DCA9-36F8-52A0-A23D-14932C418C23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7558" r="49605" b="10908"/>
          <a:stretch/>
        </p:blipFill>
        <p:spPr>
          <a:xfrm>
            <a:off x="0" y="4020082"/>
            <a:ext cx="3244131" cy="28379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02E59C-C202-B600-1880-DA4DC2732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1472184"/>
            <a:ext cx="2468880" cy="1600200"/>
          </a:xfrm>
        </p:spPr>
        <p:txBody>
          <a:bodyPr lIns="0" tIns="0" rIns="0" bIns="0" anchor="t">
            <a:noAutofit/>
          </a:bodyPr>
          <a:lstStyle>
            <a:lvl1pPr>
              <a:defRPr spc="-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A1A1DB9-7D3F-42ED-AEAE-518F415AA2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22192" y="1885952"/>
            <a:ext cx="7726680" cy="3072384"/>
          </a:xfrm>
        </p:spPr>
        <p:txBody>
          <a:bodyPr lIns="0" tIns="0" rIns="0" bIns="0">
            <a:noAutofit/>
          </a:bodyPr>
          <a:lstStyle>
            <a:lvl1pPr marL="237744" indent="-237744">
              <a:lnSpc>
                <a:spcPct val="115000"/>
              </a:lnSpc>
              <a:buClr>
                <a:srgbClr val="188A95"/>
              </a:buClr>
              <a:buFont typeface="Wingdings" pitchFamily="2" charset="2"/>
              <a:buChar char="§"/>
              <a:defRPr sz="1300"/>
            </a:lvl1pPr>
            <a:lvl2pPr marL="466344">
              <a:lnSpc>
                <a:spcPct val="115000"/>
              </a:lnSpc>
              <a:buClr>
                <a:srgbClr val="188A95"/>
              </a:buClr>
              <a:defRPr sz="1300"/>
            </a:lvl2pPr>
            <a:lvl3pPr marL="694944" indent="-228600">
              <a:lnSpc>
                <a:spcPct val="115000"/>
              </a:lnSpc>
              <a:buClr>
                <a:srgbClr val="188A95"/>
              </a:buClr>
              <a:buFont typeface="System Font Regular"/>
              <a:buChar char="–"/>
              <a:defRPr sz="1300"/>
            </a:lvl3pPr>
            <a:lvl4pPr marL="923544" indent="-228600">
              <a:lnSpc>
                <a:spcPct val="115000"/>
              </a:lnSpc>
              <a:buClr>
                <a:srgbClr val="188A95"/>
              </a:buClr>
              <a:buSzPct val="80000"/>
              <a:buFont typeface="Courier New" panose="02070309020205020404" pitchFamily="49" charset="0"/>
              <a:buChar char="o"/>
              <a:defRPr sz="1300"/>
            </a:lvl4pPr>
            <a:lvl5pPr marL="1828800" indent="0">
              <a:lnSpc>
                <a:spcPct val="100000"/>
              </a:lnSpc>
              <a:buNone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98D3266-5BDD-3CAF-1841-7FA546322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22192" y="1373888"/>
            <a:ext cx="7726680" cy="402336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900" b="1" i="0" spc="-20" baseline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DAAB8CD-EFCC-8559-C83A-FF9F984B79C2}"/>
              </a:ext>
            </a:extLst>
          </p:cNvPr>
          <p:cNvSpPr txBox="1">
            <a:spLocks/>
          </p:cNvSpPr>
          <p:nvPr/>
        </p:nvSpPr>
        <p:spPr bwMode="gray">
          <a:xfrm>
            <a:off x="11272838" y="6565899"/>
            <a:ext cx="400606" cy="139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A7FF6E-ACC3-4A1A-AAD9-35F2E0F14FD5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>
              <a:solidFill>
                <a:schemeClr val="tx1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D583F7D-53A3-96CD-E79D-9AFD5BBFC6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914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5236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Gold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CBDD6E0-8530-2BC5-6B7F-DC17D3BFDA3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7139" t="-19706" r="2597" b="12519"/>
          <a:stretch/>
        </p:blipFill>
        <p:spPr bwMode="gray">
          <a:xfrm>
            <a:off x="1" y="3629025"/>
            <a:ext cx="8619741" cy="3228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6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41919129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1BB43564-138D-5D4F-8880-8F94652F4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29C848A5-AA46-F304-1B19-4CC560C7100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alphaModFix/>
            <a:lum bright="-7000" contrast="6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3746" t="-8053" r="57996" b="5419"/>
          <a:stretch/>
        </p:blipFill>
        <p:spPr bwMode="gray">
          <a:xfrm>
            <a:off x="8625839" y="2528515"/>
            <a:ext cx="3566160" cy="432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6939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ng shot of a crane&#10;&#10;Description automatically generated">
            <a:extLst>
              <a:ext uri="{FF2B5EF4-FFF2-40B4-BE49-F238E27FC236}">
                <a16:creationId xmlns:a16="http://schemas.microsoft.com/office/drawing/2014/main" id="{6C15C745-1169-C702-799E-B648D4F83A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E91EF78-D41A-6408-E4A1-1F01A0A8E2B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6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214" t="7088" r="18876" b="8319"/>
          <a:stretch/>
        </p:blipFill>
        <p:spPr bwMode="gray">
          <a:xfrm>
            <a:off x="8625838" y="2471601"/>
            <a:ext cx="3566162" cy="4386400"/>
          </a:xfrm>
          <a:prstGeom prst="rect">
            <a:avLst/>
          </a:prstGeom>
        </p:spPr>
      </p:pic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4CA21BCE-C4B8-B2FE-C595-8B264A534B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32664873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994B86F-2C30-F38F-1606-035B90648C3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6000"/>
            <a:alphaModFix amt="8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70425" t="17251" r="-75" b="12470"/>
          <a:stretch/>
        </p:blipFill>
        <p:spPr bwMode="gray">
          <a:xfrm>
            <a:off x="-1" y="0"/>
            <a:ext cx="8647815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D32A3C9-5B08-975C-60BA-58AFA80B1B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338D87-52FC-4478-33EB-36D3F980E3CC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9667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FB76688-FFFF-93B1-C799-8EE3CE499ED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821" t="-5028" r="10905" b="15794"/>
          <a:stretch/>
        </p:blipFill>
        <p:spPr bwMode="gray">
          <a:xfrm>
            <a:off x="1" y="3842951"/>
            <a:ext cx="8619307" cy="3015049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Picture 2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F2C599B6-3D20-9AA3-DCD7-BF9C603DA1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142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e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4D87D41-D26C-C63A-B16B-5DD0384AF38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821" t="-5028" r="10905" b="15794"/>
          <a:stretch/>
        </p:blipFill>
        <p:spPr bwMode="gray">
          <a:xfrm>
            <a:off x="1" y="3842951"/>
            <a:ext cx="8619307" cy="3015049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5951130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u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850C52C-F558-CBE2-1EB6-F4D22738B4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021BDA0-EF25-98C8-12E1-32D189814FE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1793" t="-7428" r="59774" b="9452"/>
          <a:stretch/>
        </p:blipFill>
        <p:spPr bwMode="gray">
          <a:xfrm>
            <a:off x="8626474" y="2955074"/>
            <a:ext cx="3562477" cy="390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1471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u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ng shot of a crane&#10;&#10;Description automatically generated">
            <a:extLst>
              <a:ext uri="{FF2B5EF4-FFF2-40B4-BE49-F238E27FC236}">
                <a16:creationId xmlns:a16="http://schemas.microsoft.com/office/drawing/2014/main" id="{56F3BCB2-6541-61BD-23AB-0D828EAED9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D5E29B7-F2F7-EF75-FDE5-4AD308D57F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A16EC55-118C-259F-8BE3-0B708685EF9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218" t="1733" r="14218" b="5391"/>
          <a:stretch/>
        </p:blipFill>
        <p:spPr bwMode="gray">
          <a:xfrm>
            <a:off x="8625838" y="2471601"/>
            <a:ext cx="3566162" cy="4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930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u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C605707-6F01-4882-1DCD-C7DBE59269FE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" t="5413" r="67885" b="14375"/>
          <a:stretch/>
        </p:blipFill>
        <p:spPr bwMode="gray">
          <a:xfrm>
            <a:off x="2883" y="0"/>
            <a:ext cx="8622957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5176913-A799-1C03-C65A-CE486866DC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C5A404-0BD8-795B-7D56-5E04CF1C88E5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3965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u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992AD64-16B5-6D23-4762-D388B303CB4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489" t="-5271" r="7025" b="12787"/>
          <a:stretch/>
        </p:blipFill>
        <p:spPr bwMode="gray">
          <a:xfrm>
            <a:off x="1" y="3629025"/>
            <a:ext cx="8619307" cy="3228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617642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u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96579EE-939E-2523-7E7F-8FD636208A3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489" t="-5271" r="7025" b="12787"/>
          <a:stretch/>
        </p:blipFill>
        <p:spPr bwMode="gray">
          <a:xfrm>
            <a:off x="1" y="3629025"/>
            <a:ext cx="8619307" cy="3228975"/>
          </a:xfrm>
          <a:prstGeom prst="rect">
            <a:avLst/>
          </a:prstGeom>
        </p:spPr>
      </p:pic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5" name="Picture 4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F6092184-291A-E758-E3E4-E4B4E97B3C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5267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CFEEAFD5-311A-D401-FA3F-2E0AA682D9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9BDE0E5-540F-2CC1-5C54-A82088F8777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alphaModFix/>
            <a:lum bright="-6000" contrast="6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6323" t="-28221" r="15515" b="2670"/>
          <a:stretch/>
        </p:blipFill>
        <p:spPr bwMode="gray">
          <a:xfrm>
            <a:off x="8625840" y="2528515"/>
            <a:ext cx="3566160" cy="432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171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ng shot of a crane&#10;&#10;Description automatically generated">
            <a:extLst>
              <a:ext uri="{FF2B5EF4-FFF2-40B4-BE49-F238E27FC236}">
                <a16:creationId xmlns:a16="http://schemas.microsoft.com/office/drawing/2014/main" id="{760569DB-1B77-759C-DE05-D10F943D7A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D5E29B7-F2F7-EF75-FDE5-4AD308D57F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579736B-0A74-24F9-6674-0E34F79F0AB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6000" contrast="6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3010" t="5971" r="7194" b="7475"/>
          <a:stretch/>
        </p:blipFill>
        <p:spPr bwMode="gray">
          <a:xfrm>
            <a:off x="8625836" y="2471601"/>
            <a:ext cx="3566162" cy="4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4766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0AA8B4B-D86C-9D1F-D98C-05421382070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6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5511" t="1515" r="9285" b="4172"/>
          <a:stretch/>
        </p:blipFill>
        <p:spPr bwMode="gray">
          <a:xfrm>
            <a:off x="6095" y="7088"/>
            <a:ext cx="8619745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F304C05-8687-278D-30AF-68100A5BB3C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7D5E3C-8772-2775-09E5-12D828335CF3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05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2FC60AA-047C-73A1-C169-2F4A598FBEA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6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783" r="10812" b="14699"/>
          <a:stretch/>
        </p:blipFill>
        <p:spPr bwMode="gray">
          <a:xfrm>
            <a:off x="0" y="3842951"/>
            <a:ext cx="8619307" cy="3015049"/>
          </a:xfrm>
          <a:prstGeom prst="rect">
            <a:avLst/>
          </a:prstGeom>
        </p:spPr>
      </p:pic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6" name="Picture 5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E5810593-6627-4D86-8878-340EAF233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4559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26074EB-AEFB-DECB-6EAD-0C28564D5F4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6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783" r="10812" b="14699"/>
          <a:stretch/>
        </p:blipFill>
        <p:spPr bwMode="gray">
          <a:xfrm>
            <a:off x="0" y="3842951"/>
            <a:ext cx="8619307" cy="30150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0780583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ight 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03B944D1-143B-5374-AD75-58A3F25354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E0233CE-9ED2-ACF5-2DD8-D58FF2C0792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7087" t="-19988" r="11623" b="8220"/>
          <a:stretch/>
        </p:blipFill>
        <p:spPr bwMode="gray">
          <a:xfrm>
            <a:off x="8625838" y="2682240"/>
            <a:ext cx="3566163" cy="417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393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ight Gre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ng shot of a crane&#10;&#10;Description automatically generated">
            <a:extLst>
              <a:ext uri="{FF2B5EF4-FFF2-40B4-BE49-F238E27FC236}">
                <a16:creationId xmlns:a16="http://schemas.microsoft.com/office/drawing/2014/main" id="{01C6A7D8-76AF-2145-1285-E8CAD9B045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D5E29B7-F2F7-EF75-FDE5-4AD308D57F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ED695E6-BFD6-A4FA-6E4C-8DC230B0EAB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8112" t="8825" r="25667" b="9723"/>
          <a:stretch/>
        </p:blipFill>
        <p:spPr bwMode="gray">
          <a:xfrm>
            <a:off x="8625838" y="2471601"/>
            <a:ext cx="3566162" cy="4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957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ight Gre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9AD55F2-CAA6-AC1E-86E0-31D6967C0FF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7696" t="4401" r="20102" b="11327"/>
          <a:stretch/>
        </p:blipFill>
        <p:spPr bwMode="gray">
          <a:xfrm>
            <a:off x="2883" y="0"/>
            <a:ext cx="8622957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2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3B241B2-BF57-E6B4-C5D9-6DA87A259E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8553BE-F5DC-9BC3-E917-31F167DA8F1D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37787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ight Gre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2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F7B5533-8F57-79A7-1CCC-F329D6F353B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2899" t="-6677" r="5756" b="13659"/>
          <a:stretch/>
        </p:blipFill>
        <p:spPr bwMode="gray">
          <a:xfrm>
            <a:off x="1" y="3629025"/>
            <a:ext cx="8619307" cy="3228975"/>
          </a:xfrm>
          <a:prstGeom prst="rect">
            <a:avLst/>
          </a:prstGeom>
        </p:spPr>
      </p:pic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6" name="Picture 5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164F3EAE-5CFC-7DC3-35BA-30E462D002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3518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ight Gree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D086A6D-DC6E-F8F4-B634-FFD5D50D7A5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2899" t="-6677" r="5756" b="13659"/>
          <a:stretch/>
        </p:blipFill>
        <p:spPr bwMode="gray">
          <a:xfrm>
            <a:off x="1" y="3629025"/>
            <a:ext cx="8619307" cy="3228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2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98184483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327BD4B-9642-7A2F-7158-8B637CABE2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7037949-18F8-92DE-DB52-DC485FFBB7B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524" t="-30130" r="40617" b="6345"/>
          <a:stretch/>
        </p:blipFill>
        <p:spPr bwMode="gray">
          <a:xfrm>
            <a:off x="8625836" y="2397643"/>
            <a:ext cx="3558543" cy="446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6960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ng shot of a crane&#10;&#10;Description automatically generated">
            <a:extLst>
              <a:ext uri="{FF2B5EF4-FFF2-40B4-BE49-F238E27FC236}">
                <a16:creationId xmlns:a16="http://schemas.microsoft.com/office/drawing/2014/main" id="{AD66D233-1587-06D6-D449-D638E8113F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D5E29B7-F2F7-EF75-FDE5-4AD308D57F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60C7898-8E70-2F8E-214F-C6BDAA7AD7B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335" t="4667" r="12654" b="4851"/>
          <a:stretch/>
        </p:blipFill>
        <p:spPr bwMode="gray">
          <a:xfrm>
            <a:off x="8625838" y="2471601"/>
            <a:ext cx="3566162" cy="4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8192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l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111D9F4-4B22-2665-8C44-85B91971FDE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125" t="-6207" r="21204" b="6207"/>
          <a:stretch/>
        </p:blipFill>
        <p:spPr bwMode="gray">
          <a:xfrm>
            <a:off x="5765" y="3245"/>
            <a:ext cx="8620075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6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C8EFBED-0114-B0DE-AC02-F76FC8C2BE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4002ED-6A80-EEEF-2025-1DC64FE47389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19601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l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FDCC096-F1D8-2D51-D980-1C67DF98503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125" t="-6207" r="21204" b="6207"/>
          <a:stretch/>
        </p:blipFill>
        <p:spPr bwMode="gray">
          <a:xfrm>
            <a:off x="5765" y="3245"/>
            <a:ext cx="8620075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6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6" name="Picture 5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0F5AFBCB-982B-565E-90B8-EAFCB7A8B3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51134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ONTRACAPA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189C2-3614-4E5D-8EB9-59ECBAB660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D9F958E-970A-41AF-BEAA-127B79FB874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90F76D50-7645-4E8A-A738-DF0B792CD2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89" b="8304"/>
          <a:stretch/>
        </p:blipFill>
        <p:spPr>
          <a:xfrm>
            <a:off x="8009864" y="0"/>
            <a:ext cx="1701210" cy="6858000"/>
          </a:xfrm>
          <a:prstGeom prst="rect">
            <a:avLst/>
          </a:prstGeom>
          <a:solidFill>
            <a:srgbClr val="45929A"/>
          </a:solidFill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27A9CEA8-011A-443C-A695-5F44FE7704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89" b="8304"/>
          <a:stretch/>
        </p:blipFill>
        <p:spPr>
          <a:xfrm>
            <a:off x="9796131" y="0"/>
            <a:ext cx="1701210" cy="6858000"/>
          </a:xfrm>
          <a:prstGeom prst="rect">
            <a:avLst/>
          </a:prstGeom>
          <a:solidFill>
            <a:srgbClr val="45929A"/>
          </a:solidFill>
        </p:spPr>
      </p:pic>
      <p:pic>
        <p:nvPicPr>
          <p:cNvPr id="2" name="Google Shape;15;p2">
            <a:extLst>
              <a:ext uri="{FF2B5EF4-FFF2-40B4-BE49-F238E27FC236}">
                <a16:creationId xmlns:a16="http://schemas.microsoft.com/office/drawing/2014/main" id="{4B707B11-7298-E87D-7F19-D46B7635799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2903" y1="43787" x2="76344" y2="30178"/>
                        <a14:foregroundMark x1="43548" y1="73964" x2="39516" y2="58580"/>
                        <a14:foregroundMark x1="64247" y1="26627" x2="63172" y2="22485"/>
                        <a14:foregroundMark x1="77151" y1="30178" x2="78763" y2="36095"/>
                        <a14:foregroundMark x1="30914" y1="58580" x2="21237" y2="69231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94659" y="6180170"/>
            <a:ext cx="1202688" cy="5466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Agenda">
            <a:extLst>
              <a:ext uri="{FF2B5EF4-FFF2-40B4-BE49-F238E27FC236}">
                <a16:creationId xmlns:a16="http://schemas.microsoft.com/office/drawing/2014/main" id="{E7F94E8F-E2F5-748F-95D1-201A3337D674}"/>
              </a:ext>
            </a:extLst>
          </p:cNvPr>
          <p:cNvSpPr txBox="1">
            <a:spLocks noGrp="1"/>
          </p:cNvSpPr>
          <p:nvPr>
            <p:ph type="body" sz="quarter" idx="31" hasCustomPrompt="1"/>
          </p:nvPr>
        </p:nvSpPr>
        <p:spPr>
          <a:xfrm>
            <a:off x="504825" y="3082450"/>
            <a:ext cx="6410325" cy="656590"/>
          </a:xfrm>
          <a:prstGeom prst="rect">
            <a:avLst/>
          </a:prstGeom>
        </p:spPr>
        <p:txBody>
          <a:bodyPr wrap="square" lIns="50800" tIns="50800" rIns="50800" bIns="50800" anchor="ctr">
            <a:spAutoFit/>
          </a:bodyPr>
          <a:lstStyle>
            <a:lvl1pPr marL="0" indent="0" defTabSz="914400">
              <a:lnSpc>
                <a:spcPct val="90000"/>
              </a:lnSpc>
              <a:buClrTx/>
              <a:buSzTx/>
              <a:buFontTx/>
              <a:buNone/>
              <a:defRPr sz="4000" b="0">
                <a:solidFill>
                  <a:srgbClr val="F9F9F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Telegraf Regular"/>
              </a:defRPr>
            </a:lvl1pPr>
          </a:lstStyle>
          <a:p>
            <a:r>
              <a:rPr lang="pt-BR"/>
              <a:t>0. Título da Divisória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66149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FCD5483-8ED9-1FD1-8056-D5DB0E591EF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D154204-A417-0EA5-6B02-A48CF997ACD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539" t="-3006" r="8908" b="20524"/>
          <a:stretch/>
        </p:blipFill>
        <p:spPr bwMode="gray">
          <a:xfrm>
            <a:off x="1" y="3018623"/>
            <a:ext cx="12191999" cy="3839378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8CC8AB62-238D-040B-2FF3-974314096B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208" y="2057400"/>
            <a:ext cx="7452360" cy="850392"/>
          </a:xfrm>
          <a:prstGeom prst="callout1">
            <a:avLst>
              <a:gd name="adj1" fmla="val 6034"/>
              <a:gd name="adj2" fmla="val 17374"/>
              <a:gd name="adj3" fmla="val 6222"/>
              <a:gd name="adj4" fmla="val 137"/>
            </a:avLst>
          </a:prstGeom>
          <a:ln w="19050" cap="rnd">
            <a:solidFill>
              <a:schemeClr val="accent1"/>
            </a:solidFill>
          </a:ln>
        </p:spPr>
        <p:txBody>
          <a:bodyPr lIns="0" tIns="182880" rIns="0" bIns="0">
            <a:normAutofit/>
          </a:bodyPr>
          <a:lstStyle>
            <a:lvl1pPr>
              <a:defRPr sz="4800" b="0" i="0" spc="-170" baseline="0">
                <a:solidFill>
                  <a:schemeClr val="tx1"/>
                </a:solidFill>
                <a:latin typeface="Open Sans Medium" panose="020B0606030504020204" pitchFamily="34" charset="0"/>
                <a:ea typeface="Open Sans Medium" panose="020B0606030504020204" pitchFamily="34" charset="0"/>
                <a:cs typeface="Open Sans Medium" panose="020B060603050402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180900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48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4">
            <a:extLst>
              <a:ext uri="{FF2B5EF4-FFF2-40B4-BE49-F238E27FC236}">
                <a16:creationId xmlns:a16="http://schemas.microsoft.com/office/drawing/2014/main" id="{AF80F9B1-970A-D510-18F1-F7DBD4D5B5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4225" b="1399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8CC8AB62-238D-040B-2FF3-974314096B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208" y="2057400"/>
            <a:ext cx="7452360" cy="850392"/>
          </a:xfrm>
          <a:prstGeom prst="callout1">
            <a:avLst>
              <a:gd name="adj1" fmla="val 6034"/>
              <a:gd name="adj2" fmla="val 17374"/>
              <a:gd name="adj3" fmla="val 6222"/>
              <a:gd name="adj4" fmla="val 137"/>
            </a:avLst>
          </a:prstGeom>
          <a:ln w="19050" cap="rnd">
            <a:solidFill>
              <a:schemeClr val="accent1"/>
            </a:solidFill>
          </a:ln>
        </p:spPr>
        <p:txBody>
          <a:bodyPr lIns="0" tIns="182880" rIns="0" bIns="0">
            <a:normAutofit/>
          </a:bodyPr>
          <a:lstStyle>
            <a:lvl1pPr>
              <a:defRPr sz="4800" b="0" i="0" spc="-170" baseline="0">
                <a:solidFill>
                  <a:schemeClr val="bg1"/>
                </a:solidFill>
                <a:latin typeface="Open Sans Medium" panose="020B0606030504020204" pitchFamily="34" charset="0"/>
                <a:ea typeface="Open Sans Medium" panose="020B0606030504020204" pitchFamily="34" charset="0"/>
                <a:cs typeface="Open Sans Medium" panose="020B060603050402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7365338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FCD5483-8ED9-1FD1-8056-D5DB0E591EF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8CC8AB62-238D-040B-2FF3-974314096B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208" y="2057400"/>
            <a:ext cx="7452360" cy="850392"/>
          </a:xfrm>
          <a:prstGeom prst="callout1">
            <a:avLst>
              <a:gd name="adj1" fmla="val 6034"/>
              <a:gd name="adj2" fmla="val 17374"/>
              <a:gd name="adj3" fmla="val 6222"/>
              <a:gd name="adj4" fmla="val 137"/>
            </a:avLst>
          </a:prstGeom>
          <a:ln w="19050" cap="rnd">
            <a:solidFill>
              <a:schemeClr val="accent1"/>
            </a:solidFill>
          </a:ln>
        </p:spPr>
        <p:txBody>
          <a:bodyPr lIns="0" tIns="182880" rIns="0" bIns="0">
            <a:normAutofit/>
          </a:bodyPr>
          <a:lstStyle>
            <a:lvl1pPr>
              <a:defRPr sz="4800" b="0" i="0" spc="-170" baseline="0">
                <a:solidFill>
                  <a:schemeClr val="bg1"/>
                </a:solidFill>
                <a:latin typeface="Open Sans Medium" panose="020B0606030504020204" pitchFamily="34" charset="0"/>
                <a:ea typeface="Open Sans Medium" panose="020B0606030504020204" pitchFamily="34" charset="0"/>
                <a:cs typeface="Open Sans Medium" panose="020B060603050402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97FF09A-6EC7-45BF-A3A7-1900D3CDECD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201" t="-14053" r="6418" b="20117"/>
          <a:stretch/>
        </p:blipFill>
        <p:spPr bwMode="gray">
          <a:xfrm>
            <a:off x="1" y="2784421"/>
            <a:ext cx="12191998" cy="407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6321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FCD5483-8ED9-1FD1-8056-D5DB0E591EF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8CC8AB62-238D-040B-2FF3-974314096B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208" y="2057400"/>
            <a:ext cx="7452360" cy="850392"/>
          </a:xfrm>
          <a:prstGeom prst="callout1">
            <a:avLst>
              <a:gd name="adj1" fmla="val 6034"/>
              <a:gd name="adj2" fmla="val 17374"/>
              <a:gd name="adj3" fmla="val 6222"/>
              <a:gd name="adj4" fmla="val 137"/>
            </a:avLst>
          </a:prstGeom>
          <a:ln w="19050" cap="rnd">
            <a:solidFill>
              <a:schemeClr val="accent1"/>
            </a:solidFill>
          </a:ln>
        </p:spPr>
        <p:txBody>
          <a:bodyPr lIns="0" tIns="182880" rIns="0" bIns="0">
            <a:normAutofit/>
          </a:bodyPr>
          <a:lstStyle>
            <a:lvl1pPr>
              <a:defRPr sz="4800" b="0" i="0" spc="-170" baseline="0">
                <a:solidFill>
                  <a:schemeClr val="bg1"/>
                </a:solidFill>
                <a:latin typeface="Open Sans Medium" panose="020B0606030504020204" pitchFamily="34" charset="0"/>
                <a:ea typeface="Open Sans Medium" panose="020B0606030504020204" pitchFamily="34" charset="0"/>
                <a:cs typeface="Open Sans Medium" panose="020B060603050402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56A1345-FAAE-F350-F1BF-FFF3A6C5864E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6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7257" t="-1403" r="3588" b="12633"/>
          <a:stretch/>
        </p:blipFill>
        <p:spPr bwMode="gray">
          <a:xfrm>
            <a:off x="0" y="3018623"/>
            <a:ext cx="12191999" cy="383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7195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FCD5483-8ED9-1FD1-8056-D5DB0E591EF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8CC8AB62-238D-040B-2FF3-974314096B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208" y="2057400"/>
            <a:ext cx="7452360" cy="850392"/>
          </a:xfrm>
          <a:prstGeom prst="callout1">
            <a:avLst>
              <a:gd name="adj1" fmla="val 6034"/>
              <a:gd name="adj2" fmla="val 17374"/>
              <a:gd name="adj3" fmla="val 6222"/>
              <a:gd name="adj4" fmla="val 137"/>
            </a:avLst>
          </a:prstGeom>
          <a:ln w="19050" cap="rnd">
            <a:solidFill>
              <a:schemeClr val="accent2"/>
            </a:solidFill>
          </a:ln>
        </p:spPr>
        <p:txBody>
          <a:bodyPr lIns="0" tIns="182880" rIns="0" bIns="0">
            <a:normAutofit/>
          </a:bodyPr>
          <a:lstStyle>
            <a:lvl1pPr>
              <a:defRPr sz="4800" b="0" i="0" spc="-170" baseline="0">
                <a:solidFill>
                  <a:schemeClr val="tx1"/>
                </a:solidFill>
                <a:latin typeface="Open Sans Medium" panose="020B0606030504020204" pitchFamily="34" charset="0"/>
                <a:ea typeface="Open Sans Medium" panose="020B0606030504020204" pitchFamily="34" charset="0"/>
                <a:cs typeface="Open Sans Medium" panose="020B060603050402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D4BAEF3-B20E-3F4B-7C28-47312210F60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-11477" r="5017" b="18459"/>
          <a:stretch/>
        </p:blipFill>
        <p:spPr bwMode="gray">
          <a:xfrm>
            <a:off x="1" y="2946385"/>
            <a:ext cx="12191998" cy="391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46997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FCD5483-8ED9-1FD1-8056-D5DB0E591EF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8CC8AB62-238D-040B-2FF3-974314096B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208" y="2057400"/>
            <a:ext cx="7452360" cy="850392"/>
          </a:xfrm>
          <a:prstGeom prst="callout1">
            <a:avLst>
              <a:gd name="adj1" fmla="val 6034"/>
              <a:gd name="adj2" fmla="val 17374"/>
              <a:gd name="adj3" fmla="val 6222"/>
              <a:gd name="adj4" fmla="val 137"/>
            </a:avLst>
          </a:prstGeom>
          <a:ln w="19050" cap="rnd">
            <a:solidFill>
              <a:schemeClr val="accent6"/>
            </a:solidFill>
          </a:ln>
        </p:spPr>
        <p:txBody>
          <a:bodyPr lIns="0" tIns="182880" rIns="0" bIns="0">
            <a:normAutofit/>
          </a:bodyPr>
          <a:lstStyle>
            <a:lvl1pPr>
              <a:defRPr sz="4800" b="0" i="0" spc="-170" baseline="0">
                <a:solidFill>
                  <a:schemeClr val="tx1"/>
                </a:solidFill>
                <a:latin typeface="Open Sans Medium" panose="020B0606030504020204" pitchFamily="34" charset="0"/>
                <a:ea typeface="Open Sans Medium" panose="020B0606030504020204" pitchFamily="34" charset="0"/>
                <a:cs typeface="Open Sans Medium" panose="020B060603050402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17E58C5-7752-CD58-4140-F555CB7A868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980" t="-38645" r="1744" b="18113"/>
          <a:stretch/>
        </p:blipFill>
        <p:spPr bwMode="gray">
          <a:xfrm>
            <a:off x="1" y="1810755"/>
            <a:ext cx="12191999" cy="504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7145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28D77AB4-EF75-C85C-C7B0-909029989B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572" r="11503" b="29056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8CC8AB62-238D-040B-2FF3-974314096B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208" y="2057400"/>
            <a:ext cx="7452360" cy="850392"/>
          </a:xfrm>
          <a:prstGeom prst="callout1">
            <a:avLst>
              <a:gd name="adj1" fmla="val 6034"/>
              <a:gd name="adj2" fmla="val 17374"/>
              <a:gd name="adj3" fmla="val 6222"/>
              <a:gd name="adj4" fmla="val 137"/>
            </a:avLst>
          </a:prstGeom>
          <a:ln w="19050" cap="rnd">
            <a:solidFill>
              <a:schemeClr val="accent1"/>
            </a:solidFill>
          </a:ln>
        </p:spPr>
        <p:txBody>
          <a:bodyPr lIns="0" tIns="182880" rIns="0" bIns="0">
            <a:normAutofit/>
          </a:bodyPr>
          <a:lstStyle>
            <a:lvl1pPr>
              <a:defRPr sz="4800" b="0" i="0" spc="-170" baseline="0">
                <a:solidFill>
                  <a:schemeClr val="tx1"/>
                </a:solidFill>
                <a:latin typeface="Open Sans Medium" panose="020B0606030504020204" pitchFamily="34" charset="0"/>
                <a:ea typeface="Open Sans Medium" panose="020B0606030504020204" pitchFamily="34" charset="0"/>
                <a:cs typeface="Open Sans Medium" panose="020B060603050402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39159041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1573031"/>
            <a:ext cx="5391190" cy="2864350"/>
          </a:xfrm>
        </p:spPr>
        <p:txBody>
          <a:bodyPr anchor="b" anchorCtr="0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BF06B69-C768-FE26-D245-736BCC84A01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45449AB-1A99-452F-8365-CCD6C575132A}" type="datetime1">
              <a:rPr lang="en-US" smtClean="0"/>
              <a:t>9/16/2026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083D621-6486-4054-4D8A-AAF79D4E894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967194" y="110364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F998961-73A4-CFF8-87FC-EAA4BB68EA3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67195" y="1463040"/>
            <a:ext cx="5633215" cy="2864350"/>
          </a:xfrm>
        </p:spPr>
        <p:txBody>
          <a:bodyPr anchor="b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28600" indent="0">
              <a:buFont typeface="Arial" panose="020B0604020202020204" pitchFamily="34" charset="0"/>
              <a:buNone/>
              <a:defRPr sz="1800"/>
            </a:lvl2pPr>
            <a:lvl3pPr marL="457200" indent="0">
              <a:buFont typeface="Arial" panose="020B0604020202020204" pitchFamily="34" charset="0"/>
              <a:buNone/>
              <a:defRPr sz="1800"/>
            </a:lvl3pPr>
            <a:lvl4pPr marL="685800" indent="0">
              <a:buFont typeface="Arial" panose="020B0604020202020204" pitchFamily="34" charset="0"/>
              <a:buNone/>
              <a:defRPr sz="1800"/>
            </a:lvl4pPr>
            <a:lvl5pPr marL="9144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E716C4BF-504C-57EB-F890-EB45BFD22B4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" y="4509435"/>
            <a:ext cx="12192000" cy="2348564"/>
          </a:xfrm>
          <a:blipFill dpi="0" rotWithShape="1">
            <a:blip r:embed="rId2">
              <a:alphaModFix amt="60000"/>
            </a:blip>
            <a:srcRect/>
            <a:stretch>
              <a:fillRect t="-207" b="-2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06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image" Target="../media/image1.emf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tags" Target="../tags/tag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50.emf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oleObject" Target="../embeddings/oleObject3.bin"/><Relationship Id="rId5" Type="http://schemas.openxmlformats.org/officeDocument/2006/relationships/slideLayout" Target="../slideLayouts/slideLayout70.xml"/><Relationship Id="rId10" Type="http://schemas.openxmlformats.org/officeDocument/2006/relationships/tags" Target="../tags/tag3.xml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141A92E9-33F3-541E-16EF-F31A1AE58F6E}"/>
              </a:ext>
            </a:extLst>
          </p:cNvPr>
          <p:cNvGraphicFramePr>
            <a:graphicFrameLocks/>
          </p:cNvGraphicFramePr>
          <p:nvPr userDrawn="1">
            <p:custDataLst>
              <p:tags r:id="rId67"/>
            </p:custDataLst>
            <p:extLst>
              <p:ext uri="{D42A27DB-BD31-4B8C-83A1-F6EECF244321}">
                <p14:modId xmlns:p14="http://schemas.microsoft.com/office/powerpoint/2010/main" val="41208312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8" imgW="473" imgH="473" progId="TCLayout.ActiveDocument.1">
                  <p:embed/>
                </p:oleObj>
              </mc:Choice>
              <mc:Fallback>
                <p:oleObj name="think-cell Slide" r:id="rId68" imgW="473" imgH="473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41A92E9-33F3-541E-16EF-F31A1AE58F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3A167-9B36-A256-7A87-92B026575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86241E-6373-CF01-5722-08536FEEE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B30C3-ADFD-8C22-897D-D53E68E284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875C73-F902-EE4C-849B-2124496E26D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BB9E3-ECB7-9EED-E314-8BE1C632A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1869B-00B7-60DA-6340-BD6A6A74AC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B7E434-F01B-C245-8253-36299C486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19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5000"/>
        </a:lnSpc>
        <a:spcBef>
          <a:spcPts val="700"/>
        </a:spcBef>
        <a:spcAft>
          <a:spcPts val="7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5000"/>
        </a:lnSpc>
        <a:spcBef>
          <a:spcPts val="700"/>
        </a:spcBef>
        <a:spcAft>
          <a:spcPts val="7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5000"/>
        </a:lnSpc>
        <a:spcBef>
          <a:spcPts val="7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5000"/>
        </a:lnSpc>
        <a:spcBef>
          <a:spcPts val="700"/>
        </a:spcBef>
        <a:spcAft>
          <a:spcPts val="7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5000"/>
        </a:lnSpc>
        <a:spcBef>
          <a:spcPts val="700"/>
        </a:spcBef>
        <a:spcAft>
          <a:spcPts val="7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984">
          <p15:clr>
            <a:srgbClr val="F26B43"/>
          </p15:clr>
        </p15:guide>
        <p15:guide id="4" pos="33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E41D3726-954D-FE6D-DE90-7B14290929A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7893466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404" imgH="405" progId="TCLayout.ActiveDocument.1">
                  <p:embed/>
                </p:oleObj>
              </mc:Choice>
              <mc:Fallback>
                <p:oleObj name="think-cell Slide" r:id="rId11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41D3726-954D-FE6D-DE90-7B14290929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3A167-9B36-A256-7A87-92B026575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86241E-6373-CF01-5722-08536FEEE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B30C3-ADFD-8C22-897D-D53E68E284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875C73-F902-EE4C-849B-2124496E26DD}" type="datetimeFigureOut"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BB9E3-ECB7-9EED-E314-8BE1C632A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1869B-00B7-60DA-6340-BD6A6A74AC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B7E434-F01B-C245-8253-36299C48658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607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5000"/>
        </a:lnSpc>
        <a:spcBef>
          <a:spcPts val="700"/>
        </a:spcBef>
        <a:spcAft>
          <a:spcPts val="7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5000"/>
        </a:lnSpc>
        <a:spcBef>
          <a:spcPts val="700"/>
        </a:spcBef>
        <a:spcAft>
          <a:spcPts val="7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5000"/>
        </a:lnSpc>
        <a:spcBef>
          <a:spcPts val="7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5000"/>
        </a:lnSpc>
        <a:spcBef>
          <a:spcPts val="700"/>
        </a:spcBef>
        <a:spcAft>
          <a:spcPts val="7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5000"/>
        </a:lnSpc>
        <a:spcBef>
          <a:spcPts val="700"/>
        </a:spcBef>
        <a:spcAft>
          <a:spcPts val="7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4">
          <p15:clr>
            <a:srgbClr val="F26B43"/>
          </p15:clr>
        </p15:guide>
        <p15:guide id="2" pos="3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570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Relationship Id="rId6" Type="http://schemas.openxmlformats.org/officeDocument/2006/relationships/slide" Target="slide3.xml"/><Relationship Id="rId5" Type="http://schemas.openxmlformats.org/officeDocument/2006/relationships/image" Target="../media/image57.png"/><Relationship Id="rId10" Type="http://schemas.openxmlformats.org/officeDocument/2006/relationships/image" Target="../media/image580.png"/><Relationship Id="rId4" Type="http://schemas.openxmlformats.org/officeDocument/2006/relationships/image" Target="../media/image50.emf"/><Relationship Id="rId9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video" Target="../media/media1.mp4"/><Relationship Id="rId7" Type="http://schemas.openxmlformats.org/officeDocument/2006/relationships/image" Target="../media/image59.emf"/><Relationship Id="rId2" Type="http://schemas.microsoft.com/office/2007/relationships/media" Target="../media/media1.mp4"/><Relationship Id="rId1" Type="http://schemas.openxmlformats.org/officeDocument/2006/relationships/tags" Target="../tags/tag6.xml"/><Relationship Id="rId6" Type="http://schemas.openxmlformats.org/officeDocument/2006/relationships/oleObject" Target="../embeddings/oleObject6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video" Target="../media/media2.mp4"/><Relationship Id="rId7" Type="http://schemas.openxmlformats.org/officeDocument/2006/relationships/image" Target="../media/image59.emf"/><Relationship Id="rId2" Type="http://schemas.microsoft.com/office/2007/relationships/media" Target="../media/media2.mp4"/><Relationship Id="rId1" Type="http://schemas.openxmlformats.org/officeDocument/2006/relationships/tags" Target="../tags/tag7.xml"/><Relationship Id="rId6" Type="http://schemas.openxmlformats.org/officeDocument/2006/relationships/oleObject" Target="../embeddings/oleObject6.bin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5.xml"/><Relationship Id="rId1" Type="http://schemas.openxmlformats.org/officeDocument/2006/relationships/tags" Target="../tags/tag8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8F9D2-4116-2B99-B6CD-142A99779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D08B2A02-BEE5-B07D-0FEB-C9CD855A5AF1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08B2A02-BEE5-B07D-0FEB-C9CD855A5A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ítulo 3">
            <a:extLst>
              <a:ext uri="{FF2B5EF4-FFF2-40B4-BE49-F238E27FC236}">
                <a16:creationId xmlns:a16="http://schemas.microsoft.com/office/drawing/2014/main" id="{5A1DF4B3-A491-3338-D1BD-78B8A34F1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261964" cy="2130552"/>
          </a:xfrm>
        </p:spPr>
        <p:txBody>
          <a:bodyPr vert="horz" rIns="0"/>
          <a:lstStyle/>
          <a:p>
            <a:r>
              <a:rPr lang="en-US">
                <a:latin typeface="Open Sans Medium"/>
              </a:rPr>
              <a:t>IT Contractor Management </a:t>
            </a:r>
            <a:endParaRPr lang="en-US" noProof="0" dirty="0">
              <a:latin typeface="Open Sans Medium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2B2F2F9E-55C8-5968-8C8C-64C5F32C31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>
                <a:latin typeface="Open Sans Medium"/>
              </a:rPr>
              <a:t>Mosaic Contractors Fieldglass Transition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06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AD498699-A827-32F1-2E08-2207811A6A4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089985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D498699-A827-32F1-2E08-2207811A6A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A833DA2-F3BA-E1FF-849E-EE69277BE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US" sz="2800" b="1" dirty="0">
                <a:solidFill>
                  <a:schemeClr val="accent5"/>
                </a:solidFill>
                <a:ea typeface="Open Sans"/>
                <a:cs typeface="Open Sans"/>
              </a:rPr>
              <a:t>Timesheets must now be submitted in Fieldglass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5A916ED-CAC3-49D5-A7F1-2192EE05B3E9}"/>
              </a:ext>
            </a:extLst>
          </p:cNvPr>
          <p:cNvSpPr/>
          <p:nvPr/>
        </p:nvSpPr>
        <p:spPr>
          <a:xfrm flipH="1">
            <a:off x="7810500" y="1621165"/>
            <a:ext cx="3783812" cy="3810151"/>
          </a:xfrm>
          <a:prstGeom prst="roundRect">
            <a:avLst>
              <a:gd name="adj" fmla="val 2892"/>
            </a:avLst>
          </a:prstGeom>
          <a:solidFill>
            <a:schemeClr val="bg1">
              <a:lumMod val="95000"/>
            </a:schemeClr>
          </a:solidFill>
          <a:ln w="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/>
            <a:endParaRPr lang="en-US" sz="2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B13D0A-8471-4FBC-9EF2-13CB4508E95B}"/>
              </a:ext>
            </a:extLst>
          </p:cNvPr>
          <p:cNvSpPr txBox="1"/>
          <p:nvPr/>
        </p:nvSpPr>
        <p:spPr>
          <a:xfrm>
            <a:off x="444574" y="1680467"/>
            <a:ext cx="7081413" cy="3939540"/>
          </a:xfrm>
          <a:prstGeom prst="rect">
            <a:avLst/>
          </a:prstGeom>
          <a:noFill/>
        </p:spPr>
        <p:txBody>
          <a:bodyPr vertOverflow="overflow" vert="horz"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Timesheets must be submitted in Fieldglass by </a:t>
            </a:r>
            <a:r>
              <a:rPr lang="en-US" sz="2000" b="1" dirty="0"/>
              <a:t>Mondays at noon EST.</a:t>
            </a:r>
            <a:endParaRPr lang="en-US" sz="2000" dirty="0">
              <a:solidFill>
                <a:srgbClr val="000000"/>
              </a:solidFill>
              <a:ea typeface="Open Sans"/>
              <a:cs typeface="Open Sans"/>
            </a:endParaRPr>
          </a:p>
          <a:p>
            <a:pPr>
              <a:spcAft>
                <a:spcPts val="600"/>
              </a:spcAft>
            </a:pPr>
            <a:endParaRPr lang="en-US" sz="2000" b="1" dirty="0">
              <a:solidFill>
                <a:srgbClr val="000000"/>
              </a:solidFill>
              <a:ea typeface="Open Sans"/>
              <a:cs typeface="Open Sans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  <a:ea typeface="Open Sans"/>
                <a:cs typeface="Open Sans"/>
              </a:rPr>
              <a:t>Mosaic Hiring Managers will approve by Tuesdays at noon EST. </a:t>
            </a:r>
            <a:endParaRPr lang="en-US" sz="2000" b="1" dirty="0">
              <a:solidFill>
                <a:srgbClr val="000000"/>
              </a:solidFill>
              <a:ea typeface="Open Sans"/>
              <a:cs typeface="Open Sans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  <a:ea typeface="Open Sans"/>
                <a:cs typeface="Open Sans"/>
              </a:rPr>
              <a:t>If timesheet is rejected, </a:t>
            </a:r>
            <a:r>
              <a:rPr lang="en-US" sz="2000" b="1" dirty="0"/>
              <a:t>please resubmit timesheet with correct hours.</a:t>
            </a:r>
            <a:endParaRPr lang="en-US" sz="2000" b="1" dirty="0">
              <a:ea typeface="Open Sans"/>
              <a:cs typeface="Open Sans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All overtime and holiday hours should be pre-approved by Mosaic manager.</a:t>
            </a:r>
            <a:endParaRPr lang="en-US" sz="2000" dirty="0">
              <a:solidFill>
                <a:srgbClr val="333333"/>
              </a:solidFill>
              <a:ea typeface="Open Sans"/>
              <a:cs typeface="Open Sans"/>
            </a:endParaRPr>
          </a:p>
          <a:p>
            <a:pPr>
              <a:spcAft>
                <a:spcPts val="600"/>
              </a:spcAft>
            </a:pPr>
            <a:endParaRPr lang="en-US" sz="2000" dirty="0">
              <a:solidFill>
                <a:srgbClr val="333333"/>
              </a:solidFill>
              <a:ea typeface="Open Sans"/>
              <a:cs typeface="Open Sans"/>
            </a:endParaRPr>
          </a:p>
          <a:p>
            <a:pPr>
              <a:spcAft>
                <a:spcPts val="600"/>
              </a:spcAft>
              <a:buNone/>
            </a:pPr>
            <a:endParaRPr lang="en-US" sz="2000" dirty="0">
              <a:solidFill>
                <a:srgbClr val="333333"/>
              </a:solidFill>
              <a:latin typeface="Open San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EFEAFD-350B-4477-B941-A121804CE1F4}"/>
              </a:ext>
            </a:extLst>
          </p:cNvPr>
          <p:cNvSpPr txBox="1"/>
          <p:nvPr/>
        </p:nvSpPr>
        <p:spPr>
          <a:xfrm>
            <a:off x="8020500" y="1679164"/>
            <a:ext cx="3346000" cy="584775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600" b="1">
                <a:solidFill>
                  <a:srgbClr val="333333"/>
                </a:solidFill>
                <a:latin typeface="Open Sans"/>
                <a:ea typeface="Open Sans"/>
                <a:cs typeface="Open Sans"/>
              </a:rPr>
              <a:t>Step-by-step videos are available showing how to: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E93AB6C-784E-2F55-6471-F03301A150B1}"/>
              </a:ext>
            </a:extLst>
          </p:cNvPr>
          <p:cNvGrpSpPr/>
          <p:nvPr/>
        </p:nvGrpSpPr>
        <p:grpSpPr>
          <a:xfrm>
            <a:off x="8020500" y="2285629"/>
            <a:ext cx="3289300" cy="588701"/>
            <a:chOff x="7810500" y="2349500"/>
            <a:chExt cx="3683000" cy="58870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D7F8DCF-7858-475C-8956-9439483A3F94}"/>
                </a:ext>
              </a:extLst>
            </p:cNvPr>
            <p:cNvSpPr txBox="1"/>
            <p:nvPr/>
          </p:nvSpPr>
          <p:spPr>
            <a:xfrm>
              <a:off x="7810500" y="2349500"/>
              <a:ext cx="3683000" cy="307777"/>
            </a:xfrm>
            <a:prstGeom prst="rect">
              <a:avLst/>
            </a:prstGeom>
            <a:noFill/>
          </p:spPr>
          <p:txBody>
            <a:bodyPr vertOverflow="overflow" vert="horz" wrap="square" lIns="91440" tIns="45720" rIns="91440" bIns="45720" rtlCol="0" anchor="t">
              <a:spAutoFit/>
            </a:bodyPr>
            <a:lstStyle/>
            <a:p>
              <a:pPr algn="l"/>
              <a:r>
                <a:rPr lang="en-US" sz="1400">
                  <a:solidFill>
                    <a:srgbClr val="333333"/>
                  </a:solidFill>
                  <a:latin typeface="Open Sans"/>
                  <a:ea typeface="Open Sans"/>
                  <a:cs typeface="Open Sans"/>
                </a:rPr>
                <a:t>•  Register to Fieldglass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BDDC45D-AF05-483A-9BF4-8067212DFD1B}"/>
                </a:ext>
              </a:extLst>
            </p:cNvPr>
            <p:cNvSpPr txBox="1"/>
            <p:nvPr/>
          </p:nvSpPr>
          <p:spPr>
            <a:xfrm>
              <a:off x="7810500" y="2630424"/>
              <a:ext cx="3683000" cy="307777"/>
            </a:xfrm>
            <a:prstGeom prst="rect">
              <a:avLst/>
            </a:prstGeom>
            <a:noFill/>
          </p:spPr>
          <p:txBody>
            <a:bodyPr vertOverflow="overflow" vert="horz" wrap="square" rtlCol="0" anchor="t">
              <a:spAutoFit/>
            </a:bodyPr>
            <a:lstStyle/>
            <a:p>
              <a:pPr algn="l"/>
              <a:r>
                <a:rPr lang="en-US" sz="1400">
                  <a:solidFill>
                    <a:srgbClr val="333333"/>
                  </a:solidFill>
                  <a:latin typeface="Open Sans"/>
                  <a:ea typeface="Open Sans"/>
                  <a:cs typeface="Open Sans"/>
                </a:rPr>
                <a:t>•  Submit your timesheet</a:t>
              </a:r>
            </a:p>
          </p:txBody>
        </p: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83F8A1E-4C32-4627-BFFE-55F2D186ED56}"/>
              </a:ext>
            </a:extLst>
          </p:cNvPr>
          <p:cNvSpPr/>
          <p:nvPr/>
        </p:nvSpPr>
        <p:spPr>
          <a:xfrm>
            <a:off x="520700" y="5778500"/>
            <a:ext cx="11150600" cy="889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05125E-7319-4C1E-A416-84057766672E}"/>
              </a:ext>
            </a:extLst>
          </p:cNvPr>
          <p:cNvSpPr/>
          <p:nvPr/>
        </p:nvSpPr>
        <p:spPr>
          <a:xfrm>
            <a:off x="762000" y="5969000"/>
            <a:ext cx="508000" cy="5080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en-US" sz="2200" b="1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705D6C-B260-403E-B4B4-483D26C1F269}"/>
              </a:ext>
            </a:extLst>
          </p:cNvPr>
          <p:cNvSpPr txBox="1"/>
          <p:nvPr/>
        </p:nvSpPr>
        <p:spPr>
          <a:xfrm>
            <a:off x="1460500" y="5943600"/>
            <a:ext cx="10033000" cy="323165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500" b="1">
                <a:latin typeface="Open Sans"/>
                <a:ea typeface="Open Sans"/>
                <a:cs typeface="Open Sans"/>
              </a:rPr>
              <a:t>Questions?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3078E8-BD7E-469B-8987-A30DAB4E2115}"/>
              </a:ext>
            </a:extLst>
          </p:cNvPr>
          <p:cNvSpPr txBox="1"/>
          <p:nvPr/>
        </p:nvSpPr>
        <p:spPr>
          <a:xfrm>
            <a:off x="1460500" y="6223000"/>
            <a:ext cx="10033000" cy="292388"/>
          </a:xfrm>
          <a:prstGeom prst="rect">
            <a:avLst/>
          </a:prstGeom>
          <a:noFill/>
        </p:spPr>
        <p:txBody>
          <a:bodyPr vertOverflow="overflow" vert="horz" wrap="square" lIns="91440" tIns="45720" rIns="91440" bIns="45720" rtlCol="0" anchor="t">
            <a:spAutoFit/>
          </a:bodyPr>
          <a:lstStyle/>
          <a:p>
            <a:r>
              <a:rPr lang="en-US" sz="1300">
                <a:latin typeface="Open Sans"/>
                <a:ea typeface="Open Sans"/>
                <a:cs typeface="Open Sans"/>
              </a:rPr>
              <a:t>Please direct any questions to your supplier representative.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6" name="Slide Zoom 25">
                <a:extLst>
                  <a:ext uri="{FF2B5EF4-FFF2-40B4-BE49-F238E27FC236}">
                    <a16:creationId xmlns:a16="http://schemas.microsoft.com/office/drawing/2014/main" id="{9AE52791-ABFE-8425-B098-7D509B434B4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08622250"/>
                  </p:ext>
                </p:extLst>
              </p:nvPr>
            </p:nvGraphicFramePr>
            <p:xfrm>
              <a:off x="8166660" y="3008007"/>
              <a:ext cx="2310764" cy="1299805"/>
            </p:xfrm>
            <a:graphic>
              <a:graphicData uri="http://schemas.microsoft.com/office/powerpoint/2016/slidezoom">
                <pslz:sldZm>
                  <pslz:sldZmObj sldId="2147483616" cId="4244685455">
                    <pslz:zmPr id="{CFC8FF0D-147A-4471-9DD4-13B26C4F59E8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310764" cy="129980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  <a:effectLst>
                          <a:outerShdw blurRad="63500" sx="102000" sy="102000" algn="ctr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6" name="Slide Zoom 25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9AE52791-ABFE-8425-B098-7D509B434B4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66660" y="3008007"/>
                <a:ext cx="2310764" cy="1299805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8" name="Slide Zoom 27">
                <a:extLst>
                  <a:ext uri="{FF2B5EF4-FFF2-40B4-BE49-F238E27FC236}">
                    <a16:creationId xmlns:a16="http://schemas.microsoft.com/office/drawing/2014/main" id="{8BFFB030-1519-DADC-E4CE-B537199FD7A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978747" y="3962401"/>
              <a:ext cx="2220884" cy="1249247"/>
            </p:xfrm>
            <a:graphic>
              <a:graphicData uri="http://schemas.microsoft.com/office/powerpoint/2016/slidezoom">
                <pslz:sldZm>
                  <pslz:sldZmObj sldId="2147483577" cId="3403355082">
                    <pslz:zmPr id="{519A7135-376E-42AA-A066-E0B57DD78A1D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20884" cy="1249247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  <a:effectLst>
                          <a:outerShdw blurRad="63500" sx="102000" sy="102000" algn="ctr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8" name="Slide Zoom 27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8BFFB030-1519-DADC-E4CE-B537199FD7A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78747" y="3962401"/>
                <a:ext cx="2220884" cy="1249247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5878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FDA2B-4DE1-C3C0-E16F-20299D94D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hink-cell data - do not delete" hidden="1">
            <a:extLst>
              <a:ext uri="{FF2B5EF4-FFF2-40B4-BE49-F238E27FC236}">
                <a16:creationId xmlns:a16="http://schemas.microsoft.com/office/drawing/2014/main" id="{EF26BD7A-A691-71D2-BA1B-63418C984FF7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404" imgH="405" progId="TCLayout.ActiveDocument.1">
                  <p:embed/>
                </p:oleObj>
              </mc:Choice>
              <mc:Fallback>
                <p:oleObj name="think-cell Slide" r:id="rId6" imgW="404" imgH="405" progId="TCLayout.ActiveDocument.1">
                  <p:embed/>
                  <p:pic>
                    <p:nvPicPr>
                      <p:cNvPr id="1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F26BD7A-A691-71D2-BA1B-63418C984F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ítulo 1">
            <a:extLst>
              <a:ext uri="{FF2B5EF4-FFF2-40B4-BE49-F238E27FC236}">
                <a16:creationId xmlns:a16="http://schemas.microsoft.com/office/drawing/2014/main" id="{8A901BB1-56F0-65C2-0C73-549B40710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664"/>
            <a:ext cx="12191999" cy="408521"/>
          </a:xfrm>
          <a:noFill/>
        </p:spPr>
        <p:txBody>
          <a:bodyPr vert="horz" lIns="88900" tIns="38100" rIns="88900" bIns="38100"/>
          <a:lstStyle/>
          <a:p>
            <a:r>
              <a:rPr lang="en-US" sz="1800" b="1">
                <a:solidFill>
                  <a:schemeClr val="bg1"/>
                </a:solidFill>
              </a:rPr>
              <a:t>Contractor Fieldglass Registration Training Video </a:t>
            </a:r>
            <a:endParaRPr lang="en-US" sz="1800">
              <a:solidFill>
                <a:schemeClr val="bg1"/>
              </a:solidFill>
              <a:ea typeface="Open Sans"/>
              <a:cs typeface="Open Sans"/>
            </a:endParaRP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A2B0AE6A-3D0E-8136-27A1-EB67346CF36F}"/>
              </a:ext>
            </a:extLst>
          </p:cNvPr>
          <p:cNvSpPr/>
          <p:nvPr/>
        </p:nvSpPr>
        <p:spPr>
          <a:xfrm rot="5400000">
            <a:off x="5727249" y="3091598"/>
            <a:ext cx="966158" cy="58521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nagit_contractor registration complete">
            <a:hlinkClick r:id="" action="ppaction://media"/>
            <a:extLst>
              <a:ext uri="{FF2B5EF4-FFF2-40B4-BE49-F238E27FC236}">
                <a16:creationId xmlns:a16="http://schemas.microsoft.com/office/drawing/2014/main" id="{0B4B7093-1BAE-4692-8B87-AC1580B443B8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83464" y="678292"/>
            <a:ext cx="9966960" cy="588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8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EADD3-698C-37DC-0AA4-BCBC22863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hink-cell data - do not delete" hidden="1">
            <a:extLst>
              <a:ext uri="{FF2B5EF4-FFF2-40B4-BE49-F238E27FC236}">
                <a16:creationId xmlns:a16="http://schemas.microsoft.com/office/drawing/2014/main" id="{795A2492-F028-F357-AD3A-306DE5186581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018678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404" imgH="405" progId="TCLayout.ActiveDocument.1">
                  <p:embed/>
                </p:oleObj>
              </mc:Choice>
              <mc:Fallback>
                <p:oleObj name="think-cell Slide" r:id="rId6" imgW="404" imgH="405" progId="TCLayout.ActiveDocument.1">
                  <p:embed/>
                  <p:pic>
                    <p:nvPicPr>
                      <p:cNvPr id="1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95A2492-F028-F357-AD3A-306DE51865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ítulo 1">
            <a:extLst>
              <a:ext uri="{FF2B5EF4-FFF2-40B4-BE49-F238E27FC236}">
                <a16:creationId xmlns:a16="http://schemas.microsoft.com/office/drawing/2014/main" id="{A4B147FD-2854-F730-C294-9A1A5DB3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664"/>
            <a:ext cx="12191999" cy="408521"/>
          </a:xfrm>
          <a:noFill/>
        </p:spPr>
        <p:txBody>
          <a:bodyPr vert="horz" lIns="88900" tIns="38100" rIns="88900" bIns="38100"/>
          <a:lstStyle/>
          <a:p>
            <a:r>
              <a:rPr lang="en-US" sz="1800" b="1">
                <a:solidFill>
                  <a:schemeClr val="bg1"/>
                </a:solidFill>
              </a:rPr>
              <a:t>How to Submit a Timesheet in Fieldglass Training Video</a:t>
            </a:r>
            <a:endParaRPr lang="en-US" sz="1800">
              <a:solidFill>
                <a:schemeClr val="bg1"/>
              </a:solidFill>
              <a:ea typeface="Open Sans"/>
              <a:cs typeface="Open Sans"/>
            </a:endParaRP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068473F-CE8D-E7E0-4DF5-6F386C9D4DC1}"/>
              </a:ext>
            </a:extLst>
          </p:cNvPr>
          <p:cNvSpPr/>
          <p:nvPr/>
        </p:nvSpPr>
        <p:spPr>
          <a:xfrm rot="5400000">
            <a:off x="5727249" y="3091598"/>
            <a:ext cx="966158" cy="58521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ractor How to Submit a Timesheet">
            <a:hlinkClick r:id="" action="ppaction://media"/>
            <a:extLst>
              <a:ext uri="{FF2B5EF4-FFF2-40B4-BE49-F238E27FC236}">
                <a16:creationId xmlns:a16="http://schemas.microsoft.com/office/drawing/2014/main" id="{5049D5B0-656C-E268-BDD0-0165C92B6167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9709" y="726771"/>
            <a:ext cx="8761211" cy="556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35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0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044F2-5120-5017-DE37-53C254ACB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355D0ABD-B2B3-92E2-7E23-B9DD3E95AC1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55D0ABD-B2B3-92E2-7E23-B9DD3E95AC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ABF551-5A41-2FE7-E6B4-7B66735F1AF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20536" y="3100704"/>
            <a:ext cx="7329502" cy="656590"/>
          </a:xfrm>
        </p:spPr>
        <p:txBody>
          <a:bodyPr/>
          <a:lstStyle/>
          <a:p>
            <a:r>
              <a:rPr lang="en-US" b="1" noProof="0">
                <a:latin typeface="Open Sans"/>
                <a:ea typeface="Open Sans"/>
                <a:cs typeface="Open Sans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2194390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over">
  <a:themeElements>
    <a:clrScheme name="mosaic">
      <a:dk1>
        <a:srgbClr val="000000"/>
      </a:dk1>
      <a:lt1>
        <a:srgbClr val="FFFFFF"/>
      </a:lt1>
      <a:dk2>
        <a:srgbClr val="000000"/>
      </a:dk2>
      <a:lt2>
        <a:srgbClr val="E8E8E8"/>
      </a:lt2>
      <a:accent1>
        <a:srgbClr val="B9CC01"/>
      </a:accent1>
      <a:accent2>
        <a:srgbClr val="4B85A3"/>
      </a:accent2>
      <a:accent3>
        <a:srgbClr val="80A45D"/>
      </a:accent3>
      <a:accent4>
        <a:srgbClr val="F0BE10"/>
      </a:accent4>
      <a:accent5>
        <a:srgbClr val="45919B"/>
      </a:accent5>
      <a:accent6>
        <a:srgbClr val="C35312"/>
      </a:accent6>
      <a:hlink>
        <a:srgbClr val="929292"/>
      </a:hlink>
      <a:folHlink>
        <a:srgbClr val="C0C0C0"/>
      </a:folHlink>
    </a:clrScheme>
    <a:fontScheme name="Office 2">
      <a:majorFont>
        <a:latin typeface="Open Sans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Open Sans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  <a:round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Section Divider">
  <a:themeElements>
    <a:clrScheme name="Mosaic Template 1">
      <a:dk1>
        <a:srgbClr val="000000"/>
      </a:dk1>
      <a:lt1>
        <a:srgbClr val="FFFFFF"/>
      </a:lt1>
      <a:dk2>
        <a:srgbClr val="000000"/>
      </a:dk2>
      <a:lt2>
        <a:srgbClr val="E8E8E8"/>
      </a:lt2>
      <a:accent1>
        <a:srgbClr val="B9CC01"/>
      </a:accent1>
      <a:accent2>
        <a:srgbClr val="4B85A3"/>
      </a:accent2>
      <a:accent3>
        <a:srgbClr val="80A45D"/>
      </a:accent3>
      <a:accent4>
        <a:srgbClr val="F0BE10"/>
      </a:accent4>
      <a:accent5>
        <a:srgbClr val="658393"/>
      </a:accent5>
      <a:accent6>
        <a:srgbClr val="C35312"/>
      </a:accent6>
      <a:hlink>
        <a:srgbClr val="929292"/>
      </a:hlink>
      <a:folHlink>
        <a:srgbClr val="C0C0C0"/>
      </a:folHlink>
    </a:clrScheme>
    <a:fontScheme name="Office 2">
      <a:majorFont>
        <a:latin typeface="Open Sans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Open Sans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  <a:round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saic_PPT_Template_May2024.potx" id="{CABB5B59-4FC7-4B77-9D73-7212E325D14A}" vid="{A3572AE6-A534-421D-937F-9627DDE6664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9F3BBBA-B1F9-4DAF-9FF4-3EBDFC978136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8fff71c0-e70a-4594-b829-85badfa6e7a5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1ff4c9f-ed7d-46f3-b86d-00f360454ad6">
      <Terms xmlns="http://schemas.microsoft.com/office/infopath/2007/PartnerControls"/>
    </lcf76f155ced4ddcb4097134ff3c332f>
    <TaxCatchAll xmlns="d1e3139f-70ca-462c-9d8a-0ee6f9e6e61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9FA26B0C25D44CB787F4D5F0BF855E" ma:contentTypeVersion="10" ma:contentTypeDescription="Create a new document." ma:contentTypeScope="" ma:versionID="bf6e2986766ac09d6cceabe1dddd7fff">
  <xsd:schema xmlns:xsd="http://www.w3.org/2001/XMLSchema" xmlns:xs="http://www.w3.org/2001/XMLSchema" xmlns:p="http://schemas.microsoft.com/office/2006/metadata/properties" xmlns:ns2="71ff4c9f-ed7d-46f3-b86d-00f360454ad6" xmlns:ns3="d1e3139f-70ca-462c-9d8a-0ee6f9e6e615" targetNamespace="http://schemas.microsoft.com/office/2006/metadata/properties" ma:root="true" ma:fieldsID="7737b433b20ddb34afabbb778ab691ba" ns2:_="" ns3:_="">
    <xsd:import namespace="71ff4c9f-ed7d-46f3-b86d-00f360454ad6"/>
    <xsd:import namespace="d1e3139f-70ca-462c-9d8a-0ee6f9e6e6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ff4c9f-ed7d-46f3-b86d-00f360454a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5094613-3108-4029-a284-db005dc636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e3139f-70ca-462c-9d8a-0ee6f9e6e61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28f1d8ff-852c-4439-987c-94f2c8bab83e}" ma:internalName="TaxCatchAll" ma:showField="CatchAllData" ma:web="d1e3139f-70ca-462c-9d8a-0ee6f9e6e6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E06FA0-35DA-4CCA-B75E-0DED97A4C7DA}">
  <ds:schemaRefs>
    <ds:schemaRef ds:uri="71ff4c9f-ed7d-46f3-b86d-00f360454ad6"/>
    <ds:schemaRef ds:uri="d1e3139f-70ca-462c-9d8a-0ee6f9e6e61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142DEB3-4C9D-4FFE-BCDC-56E1AB20DDF1}">
  <ds:schemaRefs>
    <ds:schemaRef ds:uri="71ff4c9f-ed7d-46f3-b86d-00f360454ad6"/>
    <ds:schemaRef ds:uri="d1e3139f-70ca-462c-9d8a-0ee6f9e6e61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BDFD49F-8300-4338-BD0A-57A1DD2E501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1273caf7-13b7-4a89-b44a-3967d45ba0a9}" enabled="0" method="" siteId="{1273caf7-13b7-4a89-b44a-3967d45ba0a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110</Words>
  <Application>Microsoft Office PowerPoint</Application>
  <PresentationFormat>Widescreen</PresentationFormat>
  <Paragraphs>21</Paragraphs>
  <Slides>5</Slides>
  <Notes>4</Notes>
  <HiddenSlides>0</HiddenSlides>
  <MMClips>2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7" baseType="lpstr">
      <vt:lpstr>Aptos</vt:lpstr>
      <vt:lpstr>Arial</vt:lpstr>
      <vt:lpstr>Courier New</vt:lpstr>
      <vt:lpstr>Open Sans</vt:lpstr>
      <vt:lpstr>Open Sans </vt:lpstr>
      <vt:lpstr>Open Sans ExtraBold</vt:lpstr>
      <vt:lpstr>Open Sans Medium</vt:lpstr>
      <vt:lpstr>System Font Regular</vt:lpstr>
      <vt:lpstr>Wingdings</vt:lpstr>
      <vt:lpstr>Cover</vt:lpstr>
      <vt:lpstr>2_Section Divider</vt:lpstr>
      <vt:lpstr>think-cell Slide</vt:lpstr>
      <vt:lpstr>IT Contractor Management </vt:lpstr>
      <vt:lpstr>Timesheets must now be submitted in Fieldglass</vt:lpstr>
      <vt:lpstr>Contractor Fieldglass Registration Training Video </vt:lpstr>
      <vt:lpstr>How to Submit a Timesheet in Fieldglass Training Video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Mateus Moraes</dc:creator>
  <cp:lastModifiedBy>Cornish, Becca - Regina</cp:lastModifiedBy>
  <cp:revision>38</cp:revision>
  <dcterms:created xsi:type="dcterms:W3CDTF">2025-11-05T12:48:58Z</dcterms:created>
  <dcterms:modified xsi:type="dcterms:W3CDTF">2026-09-16T15:48:43Z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0x010100C79FA26B0C25D44CB787F4D5F0BF855E</vt:lpwstr>
  </property>
  <property fmtid="{D5CDD505-2E9C-101B-9397-08002B2CF9AE}" pid="3" name="xd_ProgID">
    <vt:lpwstr/>
  </property>
  <property fmtid="{D5CDD505-2E9C-101B-9397-08002B2CF9AE}" pid="4" name="ComplianceAssetId">
    <vt:lpwstr/>
  </property>
  <property fmtid="{D5CDD505-2E9C-101B-9397-08002B2CF9AE}" pid="5" name="TemplateUrl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xd_Signature">
    <vt:lpwstr/>
  </property>
  <property fmtid="{D5CDD505-2E9C-101B-9397-08002B2CF9AE}" pid="9" name="MediaServiceImageTags">
    <vt:lpwstr/>
  </property>
</Properties>
</file>