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147483535" r:id="rId2"/>
    <p:sldId id="2147483536" r:id="rId3"/>
    <p:sldId id="2147483537" r:id="rId4"/>
    <p:sldId id="2147483538" r:id="rId5"/>
    <p:sldId id="21474835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929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F6F60-2869-41CF-B9A3-7B691B6751BD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BD5D8-EC41-4542-8E46-B49D327C4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64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458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1F38-24D3-70B7-FE2C-A0E03F5A4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35D34B9-27C1-142A-9CF5-B4CF653AA6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9B3296D-1F9D-2953-371C-F52DC782B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C9DCF35-F4BF-A824-6E98-B3434CA9F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A62B88-276D-4D08-BD4A-DDD5CA68E1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75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12.svg"/><Relationship Id="rId5" Type="http://schemas.openxmlformats.org/officeDocument/2006/relationships/image" Target="../media/image4.svg"/><Relationship Id="rId4" Type="http://schemas.openxmlformats.org/officeDocument/2006/relationships/image" Target="../media/image1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8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1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2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5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2DC301FD-4B3A-9EAD-F720-81332132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" r="29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85AAFC-03D4-B3A4-506F-A6891C24E61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586" r="53618"/>
          <a:stretch/>
        </p:blipFill>
        <p:spPr>
          <a:xfrm>
            <a:off x="8625839" y="2898402"/>
            <a:ext cx="3566161" cy="39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9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DA1B817A-8E68-B455-615F-4B62B9860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5" r="255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E66C684-A2D8-4ED8-82D7-169F9BCC26C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563" r="38734" b="9677"/>
          <a:stretch/>
        </p:blipFill>
        <p:spPr>
          <a:xfrm>
            <a:off x="8625837" y="4809744"/>
            <a:ext cx="3566160" cy="2048256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C9335536-A1BD-AFBF-081F-97603F2A43A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76765"/>
          <a:stretch/>
        </p:blipFill>
        <p:spPr>
          <a:xfrm>
            <a:off x="8625837" y="2565558"/>
            <a:ext cx="1492065" cy="207045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F014428-FE02-52E6-83DF-4AFC1D2F2BA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0156"/>
          <a:stretch/>
        </p:blipFill>
        <p:spPr>
          <a:xfrm>
            <a:off x="10351767" y="2651761"/>
            <a:ext cx="1840230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3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0425595-A0B6-41E8-0DC0-76FB2858125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0963" t="-104" r="8429" b="18037"/>
          <a:stretch/>
        </p:blipFill>
        <p:spPr>
          <a:xfrm>
            <a:off x="0" y="1234440"/>
            <a:ext cx="8619745" cy="56164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person smiling with a beard&#10;&#10;Description automatically generated">
            <a:extLst>
              <a:ext uri="{FF2B5EF4-FFF2-40B4-BE49-F238E27FC236}">
                <a16:creationId xmlns:a16="http://schemas.microsoft.com/office/drawing/2014/main" id="{C2245398-8A8C-23AB-18BD-FEBCCA114E33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18750"/>
          <a:stretch/>
        </p:blipFill>
        <p:spPr>
          <a:xfrm>
            <a:off x="8625840" y="2468880"/>
            <a:ext cx="3566160" cy="43891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C9A43D9-D3B2-A925-F793-AE78B18AE4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7088"/>
            <a:ext cx="1051560" cy="973667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938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A8C464-CFC9-605A-BAA1-0A107640A5B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69" r="8522" b="24065"/>
          <a:stretch/>
        </p:blipFill>
        <p:spPr>
          <a:xfrm>
            <a:off x="0" y="4439182"/>
            <a:ext cx="8625839" cy="2418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88ABC9EA-D547-DD97-AEA5-46A87E06B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750"/>
          <a:stretch/>
        </p:blipFill>
        <p:spPr>
          <a:xfrm>
            <a:off x="8622791" y="2468880"/>
            <a:ext cx="3566160" cy="438912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2077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C8A44CE-D748-46C8-D0B1-51AC1BE1025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69" r="8522" b="24065"/>
          <a:stretch/>
        </p:blipFill>
        <p:spPr>
          <a:xfrm>
            <a:off x="0" y="4439182"/>
            <a:ext cx="8625839" cy="24188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46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y Green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6A695D-5A38-6A8D-D444-92AC62321E61}"/>
              </a:ext>
            </a:extLst>
          </p:cNvPr>
          <p:cNvSpPr/>
          <p:nvPr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76E7F1-AFAA-A12A-E951-0963D73F747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208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16736"/>
            <a:ext cx="10963656" cy="749808"/>
          </a:xfrm>
        </p:spPr>
        <p:txBody>
          <a:bodyPr lIns="0" tIns="0" rIns="0" bIns="0"/>
          <a:lstStyle>
            <a:lvl1pPr>
              <a:defRPr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854D84F4-1878-938C-39FE-E85B330F03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7460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5300" y="2633473"/>
            <a:ext cx="5143500" cy="3691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9BF2A86-1386-A655-F13F-14796B25D5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41364" y="2633472"/>
            <a:ext cx="5143500" cy="3691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71505-006C-E657-4CBC-0746A777236D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923268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ay Green Ch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8CF065-7B76-8541-17D2-6E779FCB4C0B}"/>
              </a:ext>
            </a:extLst>
          </p:cNvPr>
          <p:cNvSpPr/>
          <p:nvPr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467E92E-C902-E7F6-6C02-58A84592354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208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16736"/>
            <a:ext cx="10963656" cy="749808"/>
          </a:xfrm>
        </p:spPr>
        <p:txBody>
          <a:bodyPr lIns="0" tIns="0" rIns="0" bIns="0"/>
          <a:lstStyle>
            <a:lvl1pPr>
              <a:defRPr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854D84F4-1878-938C-39FE-E85B330F03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1364" y="216712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8" y="2557272"/>
            <a:ext cx="5143500" cy="1644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9BF2A86-1386-A655-F13F-14796B25D5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41364" y="2557272"/>
            <a:ext cx="5143500" cy="1644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DFE14BDB-7708-5052-2BD2-7268319008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1208" y="441314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1781BFC3-1E45-C6C0-4F83-6DE249B4AB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41364" y="4413148"/>
            <a:ext cx="5117592" cy="365760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ACA8F73F-CB1D-2D9F-4877-A578DAE1E13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21208" y="4803292"/>
            <a:ext cx="5143500" cy="16447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779343E5-C6E7-D480-C0A9-7E6DDABED0C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341364" y="4803292"/>
            <a:ext cx="5143500" cy="16447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49DC0-FF0B-4A2D-382E-384C0F7ED0F3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4127338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Gree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FA77866D-AEF4-DBC7-1A24-5332476A7F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2723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77866D-AEF4-DBC7-1A24-5332476A7F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A7BC0D5-01C4-2DF0-B191-4A55BB7441B8}"/>
              </a:ext>
            </a:extLst>
          </p:cNvPr>
          <p:cNvSpPr/>
          <p:nvPr/>
        </p:nvSpPr>
        <p:spPr bwMode="gray">
          <a:xfrm>
            <a:off x="0" y="0"/>
            <a:ext cx="12192000" cy="421019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818BDF1-FB4A-931D-162C-816C3B08A6B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035" r="5808" b="53095"/>
          <a:stretch/>
        </p:blipFill>
        <p:spPr>
          <a:xfrm>
            <a:off x="8763001" y="0"/>
            <a:ext cx="3429000" cy="421018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872158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4585F3F2-EF89-04CF-C6D5-304C70C1F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209" y="649224"/>
            <a:ext cx="9784842" cy="585215"/>
          </a:xfrm>
        </p:spPr>
        <p:txBody>
          <a:bodyPr vert="horz" lIns="0" tIns="0" rIns="0" bIns="0" anchor="ctr"/>
          <a:lstStyle>
            <a:lvl1pPr>
              <a:defRPr sz="2000" spc="-100" baseline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81FA52D-0854-12B4-4BCE-91E540C0A0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27263" y="789322"/>
            <a:ext cx="686287" cy="305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7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y Gree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8626DF-B63D-ED1E-C61C-0B01160F2E80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288ECF-B1E6-C94C-5D7F-8C556E06018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15348E5-799D-6B13-C6EE-D2623AF82C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28E17-6438-8F37-1952-F279F2B30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0" y="1395408"/>
            <a:ext cx="6905625" cy="1905000"/>
          </a:xfrm>
        </p:spPr>
        <p:txBody>
          <a:bodyPr lIns="0" tIns="0" rIns="0" bIns="0"/>
          <a:lstStyle>
            <a:lvl1pPr marL="365760" indent="-365760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Clr>
                <a:srgbClr val="45929A"/>
              </a:buClr>
              <a:buFont typeface="+mj-lt"/>
              <a:buAutoNum type="arabicPeriod"/>
              <a:defRPr sz="1900" b="1" i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237744" indent="-2377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Wingdings" pitchFamily="2" charset="2"/>
              <a:buChar char="§"/>
              <a:defRPr sz="1300"/>
            </a:lvl2pPr>
            <a:lvl3pPr marL="4663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defRPr sz="1300"/>
            </a:lvl3pPr>
            <a:lvl4pPr marL="6949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System Font Regular"/>
              <a:buChar char="–"/>
              <a:defRPr sz="1300"/>
            </a:lvl4pPr>
            <a:lvl5pPr marL="9235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086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2D30A8-BC60-AC9C-7ABA-9E912AB55CA4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12DCA9-36F8-52A0-A23D-14932C418C2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1A1DB9-7D3F-42ED-AEAE-518F415AA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2192" y="1885952"/>
            <a:ext cx="7726680" cy="3072384"/>
          </a:xfrm>
        </p:spPr>
        <p:txBody>
          <a:bodyPr lIns="0" tIns="0" rIns="0" bIns="0">
            <a:noAutofit/>
          </a:bodyPr>
          <a:lstStyle>
            <a:lvl1pPr marL="237744" indent="-237744">
              <a:lnSpc>
                <a:spcPct val="115000"/>
              </a:lnSpc>
              <a:buClr>
                <a:srgbClr val="188A95"/>
              </a:buClr>
              <a:buFont typeface="Wingdings" pitchFamily="2" charset="2"/>
              <a:buChar char="§"/>
              <a:defRPr sz="1300"/>
            </a:lvl1pPr>
            <a:lvl2pPr marL="466344">
              <a:lnSpc>
                <a:spcPct val="115000"/>
              </a:lnSpc>
              <a:buClr>
                <a:srgbClr val="188A95"/>
              </a:buClr>
              <a:defRPr sz="1300"/>
            </a:lvl2pPr>
            <a:lvl3pPr marL="694944" indent="-228600">
              <a:lnSpc>
                <a:spcPct val="115000"/>
              </a:lnSpc>
              <a:buClr>
                <a:srgbClr val="188A95"/>
              </a:buClr>
              <a:buFont typeface="System Font Regular"/>
              <a:buChar char="–"/>
              <a:defRPr sz="1300"/>
            </a:lvl3pPr>
            <a:lvl4pPr marL="923544" indent="-228600">
              <a:lnSpc>
                <a:spcPct val="115000"/>
              </a:lnSpc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4pPr>
            <a:lvl5pPr marL="1828800" indent="0">
              <a:lnSpc>
                <a:spcPct val="100000"/>
              </a:lnSpc>
              <a:buNone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2192" y="1373888"/>
            <a:ext cx="7726680" cy="402336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583F7D-53A3-96CD-E79D-9AFD5BBFC6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6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l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BDD6E0-8530-2BC5-6B7F-DC17D3BFDA3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139" t="-19706" r="2597" b="12519"/>
          <a:stretch/>
        </p:blipFill>
        <p:spPr bwMode="gray">
          <a:xfrm>
            <a:off x="1" y="3629025"/>
            <a:ext cx="8619741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885098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1BB43564-138D-5D4F-8880-8F94652F4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C848A5-AA46-F304-1B19-4CC560C7100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7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746" t="-8053" r="57996" b="5419"/>
          <a:stretch/>
        </p:blipFill>
        <p:spPr bwMode="gray">
          <a:xfrm>
            <a:off x="8625839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26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6C15C745-1169-C702-799E-B648D4F83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E91EF78-D41A-6408-E4A1-1F01A0A8E2B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4" t="7088" r="18876" b="8319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CA21BCE-C4B8-B2FE-C595-8B264A534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683264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994B86F-2C30-F38F-1606-035B90648C3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alphaModFix amt="8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0425" t="17251" r="-75" b="12470"/>
          <a:stretch/>
        </p:blipFill>
        <p:spPr bwMode="gray">
          <a:xfrm>
            <a:off x="-1" y="0"/>
            <a:ext cx="864781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D32A3C9-5B08-975C-60BA-58AFA80B1B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338D87-52FC-4478-33EB-36D3F980E3CC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58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B76688-FFFF-93B1-C799-8EE3CE499ED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Picture 2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2C599B6-3D20-9AA3-DCD7-BF9C603DA1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23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D87D41-D26C-C63A-B16B-5DD0384AF38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804647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50C52C-F558-CBE2-1EB6-F4D22738B4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021BDA0-EF25-98C8-12E1-32D189814FE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793" t="-7428" r="59774" b="9452"/>
          <a:stretch/>
        </p:blipFill>
        <p:spPr bwMode="gray">
          <a:xfrm>
            <a:off x="8626474" y="2955074"/>
            <a:ext cx="3562477" cy="39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34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 shot of a crane&#10;&#10;Description automatically generated">
            <a:extLst>
              <a:ext uri="{FF2B5EF4-FFF2-40B4-BE49-F238E27FC236}">
                <a16:creationId xmlns:a16="http://schemas.microsoft.com/office/drawing/2014/main" id="{56F3BCB2-6541-61BD-23AB-0D828EAED9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16EC55-118C-259F-8BE3-0B708685EF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218" t="1733" r="14218" b="539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C605707-6F01-4882-1DCD-C7DBE59269F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" t="5413" r="67885" b="14375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176913-A799-1C03-C65A-CE486866DC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5A404-0BD8-795B-7D56-5E04CF1C88E5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25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92AD64-16B5-6D23-4762-D388B303CB4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435801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6579EE-939E-2523-7E7F-8FD636208A3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Picture 4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6092184-291A-E758-E3E4-E4B4E97B3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78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FEEAFD5-311A-D401-FA3F-2E0AA682D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BDE0E5-540F-2CC1-5C54-A82088F8777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323" t="-28221" r="15515" b="2670"/>
          <a:stretch/>
        </p:blipFill>
        <p:spPr bwMode="gray">
          <a:xfrm>
            <a:off x="8625840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242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g shot of a crane&#10;&#10;Description automatically generated">
            <a:extLst>
              <a:ext uri="{FF2B5EF4-FFF2-40B4-BE49-F238E27FC236}">
                <a16:creationId xmlns:a16="http://schemas.microsoft.com/office/drawing/2014/main" id="{760569DB-1B77-759C-DE05-D10F943D7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79736B-0A74-24F9-6674-0E34F79F0A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010" t="5971" r="7194" b="7475"/>
          <a:stretch/>
        </p:blipFill>
        <p:spPr bwMode="gray">
          <a:xfrm>
            <a:off x="8625836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742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0AA8B4B-D86C-9D1F-D98C-0542138207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5511" t="1515" r="9285" b="4172"/>
          <a:stretch/>
        </p:blipFill>
        <p:spPr bwMode="gray">
          <a:xfrm>
            <a:off x="6095" y="7088"/>
            <a:ext cx="861974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F304C05-8687-278D-30AF-68100A5BB3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7D5E3C-8772-2775-09E5-12D828335CF3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04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FC60AA-047C-73A1-C169-2F4A598FBEA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E5810593-6627-4D86-8878-340EAF233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65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74EB-AEFB-DECB-6EAD-0C28564D5F4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0542445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03B944D1-143B-5374-AD75-58A3F2535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0233CE-9ED2-ACF5-2DD8-D58FF2C0792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087" t="-19988" r="11623" b="8220"/>
          <a:stretch/>
        </p:blipFill>
        <p:spPr bwMode="gray">
          <a:xfrm>
            <a:off x="8625838" y="2682240"/>
            <a:ext cx="3566163" cy="41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11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01C6A7D8-76AF-2145-1285-E8CAD9B04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D695E6-BFD6-A4FA-6E4C-8DC230B0EAB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112" t="8825" r="25667" b="9723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96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9AD55F2-CAA6-AC1E-86E0-31D6967C0FF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696" t="4401" r="20102" b="11327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B241B2-BF57-E6B4-C5D9-6DA87A259E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553BE-F5DC-9BC3-E917-31F167DA8F1D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221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7B5533-8F57-79A7-1CCC-F329D6F353B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164F3EAE-5CFC-7DC3-35BA-30E462D00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70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ight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086A6D-DC6E-F8F4-B634-FFD5D50D7A5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519050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327BD4B-9642-7A2F-7158-8B637CABE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037949-18F8-92DE-DB52-DC485FFBB7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524" t="-30130" r="40617" b="6345"/>
          <a:stretch/>
        </p:blipFill>
        <p:spPr bwMode="gray">
          <a:xfrm>
            <a:off x="8625836" y="2397643"/>
            <a:ext cx="3558543" cy="44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557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AD66D233-1587-06D6-D449-D638E8113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60C7898-8E70-2F8E-214F-C6BDAA7AD7B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335" t="4667" r="12654" b="485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6754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11D9F4-4B22-2665-8C44-85B91971FDE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C8EFBED-0114-B0DE-AC02-F76FC8C2BE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4002ED-6A80-EEEF-2025-1DC64FE47389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44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DCC096-F1D8-2D51-D980-1C67DF98503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0F5AFBCB-982B-565E-90B8-EAFCB7A8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249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y Green Char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B9FAC5-459B-65BC-4BC5-EF78C78F3C2D}"/>
              </a:ext>
            </a:extLst>
          </p:cNvPr>
          <p:cNvSpPr/>
          <p:nvPr userDrawn="1"/>
        </p:nvSpPr>
        <p:spPr bwMode="gray">
          <a:xfrm>
            <a:off x="0" y="0"/>
            <a:ext cx="12192000" cy="1018536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B2C44FF-DA38-CFE0-5906-CC7537FC56F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3182" r="2099" b="18865"/>
          <a:stretch/>
        </p:blipFill>
        <p:spPr>
          <a:xfrm>
            <a:off x="6873924" y="-1"/>
            <a:ext cx="5318076" cy="101498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5300" y="2029968"/>
            <a:ext cx="10989564" cy="499872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899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18" indent="0">
              <a:buFontTx/>
              <a:buNone/>
              <a:defRPr/>
            </a:lvl2pPr>
            <a:lvl3pPr marL="914436" indent="0">
              <a:buFontTx/>
              <a:buNone/>
              <a:defRPr/>
            </a:lvl3pPr>
            <a:lvl4pPr marL="1371651" indent="0">
              <a:buFontTx/>
              <a:buNone/>
              <a:defRPr/>
            </a:lvl4pPr>
            <a:lvl5pPr marL="182886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19" rIns="91440" bIns="4571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82AFAA-D5BE-4EE2-CAF8-33C025769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8494B25-EE34-5E7A-00E2-DD15906F9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12" y="1316736"/>
            <a:ext cx="10963657" cy="749808"/>
          </a:xfrm>
        </p:spPr>
        <p:txBody>
          <a:bodyPr lIns="0" tIns="0" rIns="0" bIns="0"/>
          <a:lstStyle>
            <a:lvl1pPr>
              <a:defRPr spc="-101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38CC02-3E4B-1312-22B1-C9952C6F0F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2557272"/>
            <a:ext cx="10989564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2B394E-D3A5-75E0-FE4F-0768F9C4E2B9}"/>
              </a:ext>
            </a:extLst>
          </p:cNvPr>
          <p:cNvSpPr txBox="1"/>
          <p:nvPr userDrawn="1"/>
        </p:nvSpPr>
        <p:spPr>
          <a:xfrm>
            <a:off x="9053385" y="-43872"/>
            <a:ext cx="2790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Human </a:t>
            </a:r>
            <a:r>
              <a:rPr lang="en-US" sz="3200" b="0">
                <a:solidFill>
                  <a:schemeClr val="bg1"/>
                </a:solidFill>
              </a:rPr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16133018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2DC301FD-4B3A-9EAD-F720-81332132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" r="29"/>
          <a:stretch/>
        </p:blipFill>
        <p:spPr>
          <a:xfrm>
            <a:off x="0" y="-8878"/>
            <a:ext cx="8625839" cy="6889072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7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baseline="0">
                <a:solidFill>
                  <a:schemeClr val="tx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1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85AAFC-03D4-B3A4-506F-A6891C24E61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7586" r="53618"/>
          <a:stretch/>
        </p:blipFill>
        <p:spPr>
          <a:xfrm>
            <a:off x="8625839" y="2898402"/>
            <a:ext cx="3566161" cy="399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770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ay Green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8626DF-B63D-ED1E-C61C-0B01160F2E80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288ECF-B1E6-C94C-5D7F-8C556E060189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15348E5-799D-6B13-C6EE-D2623AF82C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F28E17-6438-8F37-1952-F279F2B30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0" y="1395408"/>
            <a:ext cx="6905625" cy="1905000"/>
          </a:xfrm>
        </p:spPr>
        <p:txBody>
          <a:bodyPr lIns="0" tIns="0" rIns="0" bIns="0"/>
          <a:lstStyle>
            <a:lvl1pPr marL="365760" indent="-365760">
              <a:lnSpc>
                <a:spcPct val="115000"/>
              </a:lnSpc>
              <a:spcBef>
                <a:spcPts val="700"/>
              </a:spcBef>
              <a:spcAft>
                <a:spcPts val="700"/>
              </a:spcAft>
              <a:buClr>
                <a:srgbClr val="45929A"/>
              </a:buClr>
              <a:buFont typeface="+mj-lt"/>
              <a:buAutoNum type="arabicPeriod"/>
              <a:defRPr sz="1900" b="1" i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237744" indent="-2377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Wingdings" pitchFamily="2" charset="2"/>
              <a:buChar char="§"/>
              <a:defRPr sz="1300"/>
            </a:lvl2pPr>
            <a:lvl3pPr marL="46634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defRPr sz="1300"/>
            </a:lvl3pPr>
            <a:lvl4pPr marL="6949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Font typeface="System Font Regular"/>
              <a:buChar char="–"/>
              <a:defRPr sz="1300"/>
            </a:lvl4pPr>
            <a:lvl5pPr marL="923544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24854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Gray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2D30A8-BC60-AC9C-7ABA-9E912AB55CA4}"/>
              </a:ext>
            </a:extLst>
          </p:cNvPr>
          <p:cNvSpPr/>
          <p:nvPr/>
        </p:nvSpPr>
        <p:spPr bwMode="gray">
          <a:xfrm>
            <a:off x="0" y="0"/>
            <a:ext cx="3244131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12DCA9-36F8-52A0-A23D-14932C418C2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7558" r="49605" b="10908"/>
          <a:stretch/>
        </p:blipFill>
        <p:spPr>
          <a:xfrm>
            <a:off x="0" y="4020082"/>
            <a:ext cx="3244131" cy="2837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2E59C-C202-B600-1880-DA4DC2732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472184"/>
            <a:ext cx="2468880" cy="1600200"/>
          </a:xfrm>
        </p:spPr>
        <p:txBody>
          <a:bodyPr lIns="0" tIns="0" rIns="0" bIns="0" anchor="t">
            <a:noAutofit/>
          </a:bodyPr>
          <a:lstStyle>
            <a:lvl1pPr>
              <a:defRPr spc="-1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A1A1DB9-7D3F-42ED-AEAE-518F415AA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22192" y="1885952"/>
            <a:ext cx="7726680" cy="3072384"/>
          </a:xfrm>
        </p:spPr>
        <p:txBody>
          <a:bodyPr lIns="0" tIns="0" rIns="0" bIns="0">
            <a:noAutofit/>
          </a:bodyPr>
          <a:lstStyle>
            <a:lvl1pPr marL="237744" indent="-237744">
              <a:lnSpc>
                <a:spcPct val="115000"/>
              </a:lnSpc>
              <a:buClr>
                <a:srgbClr val="188A95"/>
              </a:buClr>
              <a:buFont typeface="Wingdings" pitchFamily="2" charset="2"/>
              <a:buChar char="§"/>
              <a:defRPr sz="1300"/>
            </a:lvl1pPr>
            <a:lvl2pPr marL="466344">
              <a:lnSpc>
                <a:spcPct val="115000"/>
              </a:lnSpc>
              <a:buClr>
                <a:srgbClr val="188A95"/>
              </a:buClr>
              <a:defRPr sz="1300"/>
            </a:lvl2pPr>
            <a:lvl3pPr marL="694944" indent="-228600">
              <a:lnSpc>
                <a:spcPct val="115000"/>
              </a:lnSpc>
              <a:buClr>
                <a:srgbClr val="188A95"/>
              </a:buClr>
              <a:buFont typeface="System Font Regular"/>
              <a:buChar char="–"/>
              <a:defRPr sz="1300"/>
            </a:lvl3pPr>
            <a:lvl4pPr marL="923544" indent="-228600">
              <a:lnSpc>
                <a:spcPct val="115000"/>
              </a:lnSpc>
              <a:buClr>
                <a:srgbClr val="188A95"/>
              </a:buClr>
              <a:buSzPct val="80000"/>
              <a:buFont typeface="Courier New" panose="02070309020205020404" pitchFamily="49" charset="0"/>
              <a:buChar char="o"/>
              <a:defRPr sz="1300"/>
            </a:lvl4pPr>
            <a:lvl5pPr marL="1828800" indent="0">
              <a:lnSpc>
                <a:spcPct val="100000"/>
              </a:lnSpc>
              <a:buNone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98D3266-5BDD-3CAF-1841-7FA546322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2192" y="1373888"/>
            <a:ext cx="7726680" cy="402336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900" b="1" i="0" spc="-20" baseline="0"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DAAB8CD-EFCC-8559-C83A-FF9F984B79C2}"/>
              </a:ext>
            </a:extLst>
          </p:cNvPr>
          <p:cNvSpPr txBox="1">
            <a:spLocks/>
          </p:cNvSpPr>
          <p:nvPr/>
        </p:nvSpPr>
        <p:spPr bwMode="gray">
          <a:xfrm>
            <a:off x="11272838" y="6565899"/>
            <a:ext cx="400606" cy="139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DA7FF6E-ACC3-4A1A-AAD9-35F2E0F14FD5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>
              <a:solidFill>
                <a:schemeClr val="tx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D583F7D-53A3-96CD-E79D-9AFD5BBFC6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9144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070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ol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CBDD6E0-8530-2BC5-6B7F-DC17D3BFDA3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139" t="-19706" r="2597" b="12519"/>
          <a:stretch/>
        </p:blipFill>
        <p:spPr bwMode="gray">
          <a:xfrm>
            <a:off x="1" y="3629025"/>
            <a:ext cx="8619741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880474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1BB43564-138D-5D4F-8880-8F94652F4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C848A5-AA46-F304-1B19-4CC560C7100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7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746" t="-8053" r="57996" b="5419"/>
          <a:stretch/>
        </p:blipFill>
        <p:spPr bwMode="gray">
          <a:xfrm>
            <a:off x="8625839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026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6C15C745-1169-C702-799E-B648D4F83A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E91EF78-D41A-6408-E4A1-1F01A0A8E2B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3214" t="7088" r="18876" b="8319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4CA21BCE-C4B8-B2FE-C595-8B264A534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065676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994B86F-2C30-F38F-1606-035B90648C3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alphaModFix amt="8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0425" t="17251" r="-75" b="12470"/>
          <a:stretch/>
        </p:blipFill>
        <p:spPr bwMode="gray">
          <a:xfrm>
            <a:off x="-1" y="0"/>
            <a:ext cx="864781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D32A3C9-5B08-975C-60BA-58AFA80B1B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338D87-52FC-4478-33EB-36D3F980E3CC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864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B76688-FFFF-93B1-C799-8EE3CE499ED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Picture 2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2C599B6-3D20-9AA3-DCD7-BF9C603DA1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888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4D87D41-D26C-C63A-B16B-5DD0384AF38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21" t="-5028" r="10905" b="15794"/>
          <a:stretch/>
        </p:blipFill>
        <p:spPr bwMode="gray">
          <a:xfrm>
            <a:off x="1" y="3842951"/>
            <a:ext cx="8619307" cy="3015049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2332729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850C52C-F558-CBE2-1EB6-F4D22738B4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021BDA0-EF25-98C8-12E1-32D189814FE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793" t="-7428" r="59774" b="9452"/>
          <a:stretch/>
        </p:blipFill>
        <p:spPr bwMode="gray">
          <a:xfrm>
            <a:off x="8626474" y="2955074"/>
            <a:ext cx="3562477" cy="390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456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 shot of a crane&#10;&#10;Description automatically generated">
            <a:extLst>
              <a:ext uri="{FF2B5EF4-FFF2-40B4-BE49-F238E27FC236}">
                <a16:creationId xmlns:a16="http://schemas.microsoft.com/office/drawing/2014/main" id="{56F3BCB2-6541-61BD-23AB-0D828EAED9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16EC55-118C-259F-8BE3-0B708685EF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218" t="1733" r="14218" b="539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484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C605707-6F01-4882-1DCD-C7DBE59269F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" t="5413" r="67885" b="14375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5176913-A799-1C03-C65A-CE486866DC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5A404-0BD8-795B-7D56-5E04CF1C88E5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146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92AD64-16B5-6D23-4762-D388B303CB4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3615863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96579EE-939E-2523-7E7F-8FD636208A3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7000" contrast="1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489" t="-5271" r="7025" b="12787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Picture 4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F6092184-291A-E758-E3E4-E4B4E97B3C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601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FEEAFD5-311A-D401-FA3F-2E0AA682D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BDE0E5-540F-2CC1-5C54-A82088F8777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alphaModFix/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6323" t="-28221" r="15515" b="2670"/>
          <a:stretch/>
        </p:blipFill>
        <p:spPr bwMode="gray">
          <a:xfrm>
            <a:off x="8625840" y="2528515"/>
            <a:ext cx="3566160" cy="432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054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g shot of a crane&#10;&#10;Description automatically generated">
            <a:extLst>
              <a:ext uri="{FF2B5EF4-FFF2-40B4-BE49-F238E27FC236}">
                <a16:creationId xmlns:a16="http://schemas.microsoft.com/office/drawing/2014/main" id="{760569DB-1B77-759C-DE05-D10F943D7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79736B-0A74-24F9-6674-0E34F79F0A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3010" t="5971" r="7194" b="7475"/>
          <a:stretch/>
        </p:blipFill>
        <p:spPr bwMode="gray">
          <a:xfrm>
            <a:off x="8625836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481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0AA8B4B-D86C-9D1F-D98C-05421382070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5511" t="1515" r="9285" b="4172"/>
          <a:stretch/>
        </p:blipFill>
        <p:spPr bwMode="gray">
          <a:xfrm>
            <a:off x="6095" y="7088"/>
            <a:ext cx="861974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F304C05-8687-278D-30AF-68100A5BB3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7D5E3C-8772-2775-09E5-12D828335CF3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825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2FC60AA-047C-73A1-C169-2F4A598FBEA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E5810593-6627-4D86-8878-340EAF233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085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26074EB-AEFB-DECB-6EAD-0C28564D5F4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6000" contras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783" r="10812" b="14699"/>
          <a:stretch/>
        </p:blipFill>
        <p:spPr bwMode="gray">
          <a:xfrm>
            <a:off x="0" y="3842951"/>
            <a:ext cx="8619307" cy="30150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bg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5680488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03B944D1-143B-5374-AD75-58A3F2535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0233CE-9ED2-ACF5-2DD8-D58FF2C0792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087" t="-19988" r="11623" b="8220"/>
          <a:stretch/>
        </p:blipFill>
        <p:spPr bwMode="gray">
          <a:xfrm>
            <a:off x="8625838" y="2682240"/>
            <a:ext cx="3566163" cy="417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137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01C6A7D8-76AF-2145-1285-E8CAD9B04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ED695E6-BFD6-A4FA-6E4C-8DC230B0EAB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112" t="8825" r="25667" b="9723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803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9AD55F2-CAA6-AC1E-86E0-31D6967C0FF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7696" t="4401" r="20102" b="11327"/>
          <a:stretch/>
        </p:blipFill>
        <p:spPr bwMode="gray">
          <a:xfrm>
            <a:off x="2883" y="0"/>
            <a:ext cx="8622957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B241B2-BF57-E6B4-C5D9-6DA87A259E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8553BE-F5DC-9BC3-E917-31F167DA8F1D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574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7B5533-8F57-79A7-1CCC-F329D6F353B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164F3EAE-5CFC-7DC3-35BA-30E462D002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772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ight Gree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086A6D-DC6E-F8F4-B634-FFD5D50D7A5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2000" contras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899" t="-6677" r="5756" b="13659"/>
          <a:stretch/>
        </p:blipFill>
        <p:spPr bwMode="gray">
          <a:xfrm>
            <a:off x="1" y="3629025"/>
            <a:ext cx="8619307" cy="322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2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66EE547-3228-ED91-62F7-4AE03F51E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13" name="Picture 12" descr="Close-up of a corn plant&#10;&#10;Description automatically generated">
            <a:extLst>
              <a:ext uri="{FF2B5EF4-FFF2-40B4-BE49-F238E27FC236}">
                <a16:creationId xmlns:a16="http://schemas.microsoft.com/office/drawing/2014/main" id="{504D5DEE-D877-6D8E-66DA-0A86EE1331EB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19234"/>
          <a:stretch/>
        </p:blipFill>
        <p:spPr>
          <a:xfrm>
            <a:off x="8622574" y="0"/>
            <a:ext cx="3566160" cy="6858000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2C0D0E2F-E890-E403-12B8-C8483F768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76335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327BD4B-9642-7A2F-7158-8B637CABE2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6" t="766" r="821" b="521"/>
          <a:stretch/>
        </p:blipFill>
        <p:spPr>
          <a:xfrm>
            <a:off x="0" y="1"/>
            <a:ext cx="8625839" cy="6861716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C3DCF12-5F96-47B7-C4FB-5B8F6CB1334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81B80-C61D-BA32-703C-18C723E93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4B46176-4E7F-2A8C-C99B-2F2AB93F16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E5B9FE0-38C2-1AB1-B128-92B2A0FBB5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4FECEF-8401-4429-F3F2-8E0B3B353E6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7037949-18F8-92DE-DB52-DC485FFBB7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524" t="-30130" r="40617" b="6345"/>
          <a:stretch/>
        </p:blipFill>
        <p:spPr bwMode="gray">
          <a:xfrm>
            <a:off x="8625836" y="2397643"/>
            <a:ext cx="3558543" cy="446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424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ng shot of a crane&#10;&#10;Description automatically generated">
            <a:extLst>
              <a:ext uri="{FF2B5EF4-FFF2-40B4-BE49-F238E27FC236}">
                <a16:creationId xmlns:a16="http://schemas.microsoft.com/office/drawing/2014/main" id="{AD66D233-1587-06D6-D449-D638E8113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694" t="25607" r="34258" b="457"/>
          <a:stretch/>
        </p:blipFill>
        <p:spPr>
          <a:xfrm>
            <a:off x="0" y="0"/>
            <a:ext cx="8633012" cy="6858000"/>
          </a:xfrm>
          <a:prstGeom prst="rect">
            <a:avLst/>
          </a:prstGeom>
        </p:spPr>
      </p:pic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29EAE668-CEE3-E367-D10E-D4D17098CE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8" y="2468880"/>
            <a:ext cx="3566160" cy="43891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5AEA2BB-4692-49E2-D592-453178EBB30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1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5F50F3-E712-971A-55B3-26905C3A9B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B663B9ED-F9A5-B263-CC3D-73C718E3A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DD5E29B7-F2F7-EF75-FDE5-4AD308D57F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83E1D0-3656-DE83-B8F3-3468A7BAB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60C7898-8E70-2F8E-214F-C6BDAA7AD7B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335" t="4667" r="12654" b="4851"/>
          <a:stretch/>
        </p:blipFill>
        <p:spPr bwMode="gray">
          <a:xfrm>
            <a:off x="8625838" y="2471601"/>
            <a:ext cx="3566162" cy="43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99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F82A663-4E93-80C3-1CFB-E5DAB4400A0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11D9F4-4B22-2665-8C44-85B91971FDE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96418F3-7CAC-AA9B-3580-8D4D50ED796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40" y="0"/>
            <a:ext cx="3566160" cy="2468880"/>
          </a:xfrm>
          <a:prstGeom prst="rect">
            <a:avLst/>
          </a:prstGeom>
          <a:solidFill>
            <a:srgbClr val="DADCE1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F302053-ADF7-F761-873F-9383CEF5E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0AE6C0ED-C80F-0138-A2D3-4E73CE2318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BF4DF51-0760-CC83-0706-E1D6B30A81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C8EFBED-0114-B0DE-AC02-F76FC8C2BE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4002ED-6A80-EEEF-2025-1DC64FE47389}"/>
              </a:ext>
            </a:extLst>
          </p:cNvPr>
          <p:cNvPicPr>
            <a:picLocks/>
          </p:cNvPicPr>
          <p:nvPr userDrawn="1"/>
        </p:nvPicPr>
        <p:blipFill rotWithShape="1">
          <a:blip r:embed="rId4"/>
          <a:srcRect l="27101" t="22999" r="33742" b="4596"/>
          <a:stretch/>
        </p:blipFill>
        <p:spPr>
          <a:xfrm>
            <a:off x="8625840" y="2468879"/>
            <a:ext cx="3566160" cy="43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777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ol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FD958E2-DC68-2DA7-0C40-4E69A149D2D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FDCC096-F1D8-2D51-D980-1C67DF98503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lum bright="-14000" contrast="24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125" t="-6207" r="21204" b="6207"/>
          <a:stretch/>
        </p:blipFill>
        <p:spPr bwMode="gray">
          <a:xfrm>
            <a:off x="5765" y="3245"/>
            <a:ext cx="8620075" cy="68547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E720A7-97B7-B944-9C0F-5BEB17158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6492240" cy="2130552"/>
          </a:xfrm>
          <a:prstGeom prst="callout1">
            <a:avLst>
              <a:gd name="adj1" fmla="val 100894"/>
              <a:gd name="adj2" fmla="val 29526"/>
              <a:gd name="adj3" fmla="val 100831"/>
              <a:gd name="adj4" fmla="val 171"/>
            </a:avLst>
          </a:prstGeom>
          <a:ln w="15875" cap="rnd">
            <a:solidFill>
              <a:schemeClr val="accent6"/>
            </a:solidFill>
          </a:ln>
        </p:spPr>
        <p:txBody>
          <a:bodyPr lIns="0" tIns="0" rIns="0" bIns="137160" anchor="b">
            <a:noAutofit/>
          </a:bodyPr>
          <a:lstStyle>
            <a:lvl1pPr algn="l">
              <a:lnSpc>
                <a:spcPct val="85000"/>
              </a:lnSpc>
              <a:defRPr sz="4800" b="0" i="0" spc="-20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B41CFE7E-8B7C-E88E-2E75-A8C29A692B9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625839" y="0"/>
            <a:ext cx="3566160" cy="2468880"/>
          </a:xfrm>
          <a:prstGeom prst="rect">
            <a:avLst/>
          </a:prstGeom>
          <a:solidFill>
            <a:srgbClr val="404656"/>
          </a:solidFill>
          <a:ln>
            <a:noFill/>
          </a:ln>
        </p:spPr>
        <p:txBody>
          <a:bodyPr lIns="91440" rIns="91440" bIns="82296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F613D87-6160-0C02-A861-B52D5FB624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784" y="4965192"/>
            <a:ext cx="3138488" cy="287337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600" b="1" i="0">
                <a:solidFill>
                  <a:schemeClr val="tx1"/>
                </a:solidFill>
                <a:latin typeface="Open Sans 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AD865AD-CB26-4A6A-F65C-59DA75C6CF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640" y="0"/>
            <a:ext cx="1051560" cy="973667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05741830-E2D9-9519-BC94-B9720430A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79992" y="914400"/>
            <a:ext cx="2916936" cy="120700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 spc="-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5DE1F5FC-0A9B-B23E-1CE7-884EADAEA3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98280" y="685800"/>
            <a:ext cx="2898648" cy="2285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100" b="1" i="0" cap="all" spc="30" baseline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189DD0C1-B57F-3DF1-3ED6-006E731A7C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208" y="3813048"/>
            <a:ext cx="6184900" cy="59055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b="0" i="0" spc="-50" baseline="0">
                <a:solidFill>
                  <a:schemeClr val="tx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</a:lstStyle>
          <a:p>
            <a:pPr lvl="0"/>
            <a:r>
              <a:rPr lang="pt-BR"/>
              <a:t>Clique para editar os estilos de texto Mestres</a:t>
            </a:r>
          </a:p>
        </p:txBody>
      </p:sp>
      <p:pic>
        <p:nvPicPr>
          <p:cNvPr id="6" name="Picture 5" descr="A couple of men walking in a field&#10;&#10;Description automatically generated">
            <a:extLst>
              <a:ext uri="{FF2B5EF4-FFF2-40B4-BE49-F238E27FC236}">
                <a16:creationId xmlns:a16="http://schemas.microsoft.com/office/drawing/2014/main" id="{0F5AFBCB-982B-565E-90B8-EAFCB7A8B3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637" t="1603" r="1873" b="1794"/>
          <a:stretch/>
        </p:blipFill>
        <p:spPr>
          <a:xfrm>
            <a:off x="8622790" y="2468880"/>
            <a:ext cx="3569209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721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RACAPA #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7189C2-3614-4E5D-8EB9-59ECBAB660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D9F958E-970A-41AF-BEAA-127B79FB87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5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90F76D50-7645-4E8A-A738-DF0B792CD2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9" b="8304"/>
          <a:stretch/>
        </p:blipFill>
        <p:spPr>
          <a:xfrm>
            <a:off x="8009864" y="0"/>
            <a:ext cx="1701210" cy="6858000"/>
          </a:xfrm>
          <a:prstGeom prst="rect">
            <a:avLst/>
          </a:prstGeom>
          <a:solidFill>
            <a:srgbClr val="45929A"/>
          </a:solidFill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27A9CEA8-011A-443C-A695-5F44FE7704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289" b="8304"/>
          <a:stretch/>
        </p:blipFill>
        <p:spPr>
          <a:xfrm>
            <a:off x="9796131" y="0"/>
            <a:ext cx="1701210" cy="6858000"/>
          </a:xfrm>
          <a:prstGeom prst="rect">
            <a:avLst/>
          </a:prstGeom>
          <a:solidFill>
            <a:srgbClr val="45929A"/>
          </a:solidFill>
        </p:spPr>
      </p:pic>
      <p:pic>
        <p:nvPicPr>
          <p:cNvPr id="2" name="Google Shape;15;p2">
            <a:extLst>
              <a:ext uri="{FF2B5EF4-FFF2-40B4-BE49-F238E27FC236}">
                <a16:creationId xmlns:a16="http://schemas.microsoft.com/office/drawing/2014/main" id="{4B707B11-7298-E87D-7F19-D46B7635799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2903" y1="43787" x2="76344" y2="30178"/>
                        <a14:foregroundMark x1="43548" y1="73964" x2="39516" y2="58580"/>
                        <a14:foregroundMark x1="64247" y1="26627" x2="63172" y2="22485"/>
                        <a14:foregroundMark x1="77151" y1="30178" x2="78763" y2="36095"/>
                        <a14:foregroundMark x1="30914" y1="58580" x2="21237" y2="69231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94659" y="6180170"/>
            <a:ext cx="1202688" cy="5466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Agenda">
            <a:extLst>
              <a:ext uri="{FF2B5EF4-FFF2-40B4-BE49-F238E27FC236}">
                <a16:creationId xmlns:a16="http://schemas.microsoft.com/office/drawing/2014/main" id="{E7F94E8F-E2F5-748F-95D1-201A3337D674}"/>
              </a:ext>
            </a:extLst>
          </p:cNvPr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504825" y="3082450"/>
            <a:ext cx="6410325" cy="656590"/>
          </a:xfrm>
          <a:prstGeom prst="rect">
            <a:avLst/>
          </a:prstGeom>
        </p:spPr>
        <p:txBody>
          <a:bodyPr wrap="square" lIns="50800" tIns="50800" rIns="50800" bIns="50800" anchor="ctr">
            <a:spAutoFit/>
          </a:bodyPr>
          <a:lstStyle>
            <a:lvl1pPr marL="0" indent="0" defTabSz="914400">
              <a:lnSpc>
                <a:spcPct val="90000"/>
              </a:lnSpc>
              <a:buClrTx/>
              <a:buSzTx/>
              <a:buFontTx/>
              <a:buNone/>
              <a:defRPr sz="4000" b="0">
                <a:solidFill>
                  <a:srgbClr val="F9F9F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elegraf Regular"/>
              </a:defRPr>
            </a:lvl1pPr>
          </a:lstStyle>
          <a:p>
            <a:r>
              <a:rPr lang="pt-BR"/>
              <a:t>0. Título da Divisória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5452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ags" Target="../tags/tag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41A92E9-33F3-541E-16EF-F31A1AE58F6E}"/>
              </a:ext>
            </a:extLst>
          </p:cNvPr>
          <p:cNvGraphicFramePr>
            <a:graphicFrameLocks/>
          </p:cNvGraphicFramePr>
          <p:nvPr userDrawn="1">
            <p:custDataLst>
              <p:tags r:id="rId67"/>
            </p:custDataLst>
            <p:extLst>
              <p:ext uri="{D42A27DB-BD31-4B8C-83A1-F6EECF244321}">
                <p14:modId xmlns:p14="http://schemas.microsoft.com/office/powerpoint/2010/main" val="41208312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8" imgW="473" imgH="473" progId="TCLayout.ActiveDocument.1">
                  <p:embed/>
                </p:oleObj>
              </mc:Choice>
              <mc:Fallback>
                <p:oleObj name="think-cell Slide" r:id="rId68" imgW="473" imgH="47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1A92E9-33F3-541E-16EF-F31A1AE58F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3A167-9B36-A256-7A87-92B02657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6241E-6373-CF01-5722-08536FEEE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B30C3-ADFD-8C22-897D-D53E68E28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75C73-F902-EE4C-849B-2124496E26DD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BB9E3-ECB7-9EED-E314-8BE1C632A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1869B-00B7-60DA-6340-BD6A6A74A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B7E434-F01B-C245-8253-36299C4865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5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5000"/>
        </a:lnSpc>
        <a:spcBef>
          <a:spcPts val="700"/>
        </a:spcBef>
        <a:spcAft>
          <a:spcPts val="7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84">
          <p15:clr>
            <a:srgbClr val="F26B43"/>
          </p15:clr>
        </p15:guide>
        <p15:guide id="4" pos="3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5.xml"/><Relationship Id="rId1" Type="http://schemas.openxmlformats.org/officeDocument/2006/relationships/tags" Target="../tags/tag4.xml"/><Relationship Id="rId6" Type="http://schemas.openxmlformats.org/officeDocument/2006/relationships/hyperlink" Target="mailto:ITContractorMgmt@Mosaicco.com" TargetMode="Externa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8F9D2-4116-2B99-B6CD-142A99779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08B2A02-BEE5-B07D-0FEB-C9CD855A5AF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08B2A02-BEE5-B07D-0FEB-C9CD855A5A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3">
            <a:extLst>
              <a:ext uri="{FF2B5EF4-FFF2-40B4-BE49-F238E27FC236}">
                <a16:creationId xmlns:a16="http://schemas.microsoft.com/office/drawing/2014/main" id="{5A1DF4B3-A491-3338-D1BD-78B8A34F1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884" y="1490472"/>
            <a:ext cx="7025398" cy="2130552"/>
          </a:xfrm>
        </p:spPr>
        <p:txBody>
          <a:bodyPr vert="horz" rIns="0"/>
          <a:lstStyle/>
          <a:p>
            <a:r>
              <a:rPr lang="en-US" noProof="0" dirty="0">
                <a:latin typeface="Open Sans Medium"/>
              </a:rPr>
              <a:t>IT Contractor Management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2B2F2F9E-55C8-5968-8C8C-64C5F32C31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483" y="3813048"/>
            <a:ext cx="7091418" cy="59055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Open Sans Medium"/>
              </a:rPr>
              <a:t>Mosaic Supplier Fieldglass Training: Contingent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06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08C0D-5C38-81CB-BC3A-3353C6C46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462855"/>
            <a:ext cx="9784842" cy="585215"/>
          </a:xfrm>
        </p:spPr>
        <p:txBody>
          <a:bodyPr/>
          <a:lstStyle/>
          <a:p>
            <a:r>
              <a:rPr lang="en-US" b="1" dirty="0">
                <a:solidFill>
                  <a:srgbClr val="45929A"/>
                </a:solidFill>
              </a:rPr>
              <a:t>Submitting a Candidate</a:t>
            </a:r>
          </a:p>
        </p:txBody>
      </p:sp>
      <p:pic>
        <p:nvPicPr>
          <p:cNvPr id="3" name="Supplier Submitting a Candidate">
            <a:hlinkClick r:id="" action="ppaction://media"/>
            <a:extLst>
              <a:ext uri="{FF2B5EF4-FFF2-40B4-BE49-F238E27FC236}">
                <a16:creationId xmlns:a16="http://schemas.microsoft.com/office/drawing/2014/main" id="{37A572A6-466C-824C-D9F5-58A998D7D8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1208" y="1048070"/>
            <a:ext cx="9023721" cy="550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2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DBEFB-C293-01DE-6D6E-5608934F9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93ED-F28A-51DA-578B-4A956B849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363364"/>
            <a:ext cx="9784842" cy="585215"/>
          </a:xfrm>
        </p:spPr>
        <p:txBody>
          <a:bodyPr/>
          <a:lstStyle/>
          <a:p>
            <a:r>
              <a:rPr lang="en-US" b="1" dirty="0">
                <a:solidFill>
                  <a:srgbClr val="45929A"/>
                </a:solidFill>
              </a:rPr>
              <a:t>Accepting an Interview Request</a:t>
            </a:r>
          </a:p>
        </p:txBody>
      </p:sp>
      <p:pic>
        <p:nvPicPr>
          <p:cNvPr id="3" name="Supplier Accepting an Interview Request">
            <a:hlinkClick r:id="" action="ppaction://media"/>
            <a:extLst>
              <a:ext uri="{FF2B5EF4-FFF2-40B4-BE49-F238E27FC236}">
                <a16:creationId xmlns:a16="http://schemas.microsoft.com/office/drawing/2014/main" id="{8E5597FA-29EB-F07A-3C13-E0487880A8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1150" y="891429"/>
            <a:ext cx="9157208" cy="566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6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40E60-AA28-FB4A-CE7E-6A7B48488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509F1-5184-0A6E-70D7-360C96EF6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9" y="423876"/>
            <a:ext cx="9784842" cy="585215"/>
          </a:xfrm>
        </p:spPr>
        <p:txBody>
          <a:bodyPr/>
          <a:lstStyle/>
          <a:p>
            <a:r>
              <a:rPr lang="en-US" b="1" dirty="0">
                <a:solidFill>
                  <a:srgbClr val="45929A"/>
                </a:solidFill>
              </a:rPr>
              <a:t>Accepting a Work Order</a:t>
            </a:r>
          </a:p>
        </p:txBody>
      </p:sp>
      <p:pic>
        <p:nvPicPr>
          <p:cNvPr id="3" name="Supplier Accepting a Work Order">
            <a:hlinkClick r:id="" action="ppaction://media"/>
            <a:extLst>
              <a:ext uri="{FF2B5EF4-FFF2-40B4-BE49-F238E27FC236}">
                <a16:creationId xmlns:a16="http://schemas.microsoft.com/office/drawing/2014/main" id="{3D67D534-8FF6-8E69-0BEB-CE0A21021C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1209" y="944377"/>
            <a:ext cx="8857741" cy="583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2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044F2-5120-5017-DE37-53C254ACB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355D0ABD-B2B3-92E2-7E23-B9DD3E95AC1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55D0ABD-B2B3-92E2-7E23-B9DD3E95AC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ABF551-5A41-2FE7-E6B4-7B66735F1AF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20536" y="2567738"/>
            <a:ext cx="7329502" cy="1722523"/>
          </a:xfrm>
        </p:spPr>
        <p:txBody>
          <a:bodyPr/>
          <a:lstStyle/>
          <a:p>
            <a:r>
              <a:rPr lang="en-US" b="1" noProof="0">
                <a:latin typeface="Open Sans"/>
                <a:ea typeface="Open Sans"/>
                <a:cs typeface="Open Sans"/>
              </a:rPr>
              <a:t>Thank you!</a:t>
            </a:r>
          </a:p>
          <a:p>
            <a:r>
              <a:rPr lang="fr-FR" sz="3200"/>
              <a:t>Questions? </a:t>
            </a:r>
            <a:r>
              <a:rPr lang="fr-FR" sz="3200">
                <a:solidFill>
                  <a:schemeClr val="bg1"/>
                </a:solidFill>
              </a:rPr>
              <a:t>Contact </a:t>
            </a:r>
            <a:r>
              <a:rPr lang="fr-FR" sz="320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ITContractorMgmt@Mosaicco.com</a:t>
            </a:r>
            <a:r>
              <a:rPr lang="en-US" sz="32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</a:t>
            </a:r>
            <a:endParaRPr lang="en-US" sz="3200" b="1" noProof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19439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ver">
  <a:themeElements>
    <a:clrScheme name="mosaic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B9CC01"/>
      </a:accent1>
      <a:accent2>
        <a:srgbClr val="4B85A3"/>
      </a:accent2>
      <a:accent3>
        <a:srgbClr val="80A45D"/>
      </a:accent3>
      <a:accent4>
        <a:srgbClr val="F0BE10"/>
      </a:accent4>
      <a:accent5>
        <a:srgbClr val="45919B"/>
      </a:accent5>
      <a:accent6>
        <a:srgbClr val="C35312"/>
      </a:accent6>
      <a:hlink>
        <a:srgbClr val="929292"/>
      </a:hlink>
      <a:folHlink>
        <a:srgbClr val="C0C0C0"/>
      </a:folHlink>
    </a:clrScheme>
    <a:fontScheme name="Office 2">
      <a:maj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Open Sans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 cap="rnd">
          <a:solidFill>
            <a:schemeClr val="accent1"/>
          </a:solidFill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7517</TotalTime>
  <Words>33</Words>
  <Application>Microsoft Office PowerPoint</Application>
  <PresentationFormat>Widescreen</PresentationFormat>
  <Paragraphs>9</Paragraphs>
  <Slides>5</Slides>
  <Notes>2</Notes>
  <HiddenSlides>0</HiddenSlides>
  <MMClips>3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Aptos</vt:lpstr>
      <vt:lpstr>Arial</vt:lpstr>
      <vt:lpstr>Courier New</vt:lpstr>
      <vt:lpstr>Open Sans</vt:lpstr>
      <vt:lpstr>Open Sans </vt:lpstr>
      <vt:lpstr>Open Sans ExtraBold</vt:lpstr>
      <vt:lpstr>Open Sans Medium</vt:lpstr>
      <vt:lpstr>System Font Regular</vt:lpstr>
      <vt:lpstr>Wingdings</vt:lpstr>
      <vt:lpstr>Cover</vt:lpstr>
      <vt:lpstr>think-cell Slide</vt:lpstr>
      <vt:lpstr>IT Contractor Management</vt:lpstr>
      <vt:lpstr>Submitting a Candidate</vt:lpstr>
      <vt:lpstr>Accepting an Interview Request</vt:lpstr>
      <vt:lpstr>Accepting a Work Order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Hajj, Nathalie - Virtual - US(Third Party)</dc:creator>
  <cp:lastModifiedBy>Cornish, Becca - Regina</cp:lastModifiedBy>
  <cp:revision>2</cp:revision>
  <dcterms:created xsi:type="dcterms:W3CDTF">2026-08-28T13:45:42Z</dcterms:created>
  <dcterms:modified xsi:type="dcterms:W3CDTF">2026-09-08T21:15:20Z</dcterms:modified>
</cp:coreProperties>
</file>